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43"/>
  </p:handoutMasterIdLst>
  <p:sldIdLst>
    <p:sldId id="381" r:id="rId4"/>
    <p:sldId id="561" r:id="rId5"/>
    <p:sldId id="747" r:id="rId6"/>
    <p:sldId id="618" r:id="rId8"/>
    <p:sldId id="792" r:id="rId9"/>
    <p:sldId id="834" r:id="rId10"/>
    <p:sldId id="836" r:id="rId11"/>
    <p:sldId id="865" r:id="rId12"/>
    <p:sldId id="866" r:id="rId13"/>
    <p:sldId id="867" r:id="rId14"/>
    <p:sldId id="817" r:id="rId15"/>
    <p:sldId id="818" r:id="rId16"/>
    <p:sldId id="819" r:id="rId17"/>
    <p:sldId id="821" r:id="rId18"/>
    <p:sldId id="823" r:id="rId19"/>
    <p:sldId id="825" r:id="rId20"/>
    <p:sldId id="827" r:id="rId21"/>
    <p:sldId id="828" r:id="rId22"/>
    <p:sldId id="829" r:id="rId23"/>
    <p:sldId id="831" r:id="rId24"/>
    <p:sldId id="767" r:id="rId25"/>
    <p:sldId id="701" r:id="rId26"/>
    <p:sldId id="688" r:id="rId27"/>
    <p:sldId id="760" r:id="rId28"/>
    <p:sldId id="761" r:id="rId29"/>
    <p:sldId id="762" r:id="rId30"/>
    <p:sldId id="895" r:id="rId31"/>
    <p:sldId id="863" r:id="rId32"/>
    <p:sldId id="749" r:id="rId33"/>
    <p:sldId id="750" r:id="rId34"/>
    <p:sldId id="751" r:id="rId35"/>
    <p:sldId id="752" r:id="rId36"/>
    <p:sldId id="753" r:id="rId37"/>
    <p:sldId id="754" r:id="rId38"/>
    <p:sldId id="759" r:id="rId39"/>
    <p:sldId id="756" r:id="rId40"/>
    <p:sldId id="757" r:id="rId41"/>
    <p:sldId id="758"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986"/>
        <p:guide pos="3922"/>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410.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tags" Target="../tags/tag87.xml"/><Relationship Id="rId4" Type="http://schemas.openxmlformats.org/officeDocument/2006/relationships/image" Target="../media/image11.emf"/><Relationship Id="rId3" Type="http://schemas.openxmlformats.org/officeDocument/2006/relationships/oleObject" Target="../embeddings/oleObject4.bin"/><Relationship Id="rId2" Type="http://schemas.openxmlformats.org/officeDocument/2006/relationships/tags" Target="../tags/tag86.xml"/><Relationship Id="rId1" Type="http://schemas.openxmlformats.org/officeDocument/2006/relationships/tags" Target="../tags/tag85.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s>
</file>

<file path=ppt/slides/_rels/slide13.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4" Type="http://schemas.openxmlformats.org/officeDocument/2006/relationships/slideLayout" Target="../slideLayouts/slideLayout2.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14.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9" Type="http://schemas.openxmlformats.org/officeDocument/2006/relationships/slideLayout" Target="../slideLayouts/slideLayout2.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tags" Target="../tags/tag107.xml"/></Relationships>
</file>

<file path=ppt/slides/_rels/slide15.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3" Type="http://schemas.openxmlformats.org/officeDocument/2006/relationships/slideLayout" Target="../slideLayouts/slideLayout2.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6.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9" Type="http://schemas.openxmlformats.org/officeDocument/2006/relationships/slideLayout" Target="../slideLayouts/slideLayout2.xml"/><Relationship Id="rId78" Type="http://schemas.openxmlformats.org/officeDocument/2006/relationships/tags" Target="../tags/tag214.xml"/><Relationship Id="rId77" Type="http://schemas.openxmlformats.org/officeDocument/2006/relationships/tags" Target="../tags/tag213.xml"/><Relationship Id="rId76" Type="http://schemas.openxmlformats.org/officeDocument/2006/relationships/tags" Target="../tags/tag212.xml"/><Relationship Id="rId75" Type="http://schemas.openxmlformats.org/officeDocument/2006/relationships/tags" Target="../tags/tag211.xml"/><Relationship Id="rId74" Type="http://schemas.openxmlformats.org/officeDocument/2006/relationships/tags" Target="../tags/tag210.xml"/><Relationship Id="rId73" Type="http://schemas.openxmlformats.org/officeDocument/2006/relationships/tags" Target="../tags/tag209.xml"/><Relationship Id="rId72" Type="http://schemas.openxmlformats.org/officeDocument/2006/relationships/tags" Target="../tags/tag208.xml"/><Relationship Id="rId71" Type="http://schemas.openxmlformats.org/officeDocument/2006/relationships/tags" Target="../tags/tag207.xml"/><Relationship Id="rId70" Type="http://schemas.openxmlformats.org/officeDocument/2006/relationships/tags" Target="../tags/tag206.xml"/><Relationship Id="rId7" Type="http://schemas.openxmlformats.org/officeDocument/2006/relationships/tags" Target="../tags/tag143.xml"/><Relationship Id="rId69" Type="http://schemas.openxmlformats.org/officeDocument/2006/relationships/tags" Target="../tags/tag205.xml"/><Relationship Id="rId68" Type="http://schemas.openxmlformats.org/officeDocument/2006/relationships/tags" Target="../tags/tag204.xml"/><Relationship Id="rId67" Type="http://schemas.openxmlformats.org/officeDocument/2006/relationships/tags" Target="../tags/tag203.xml"/><Relationship Id="rId66" Type="http://schemas.openxmlformats.org/officeDocument/2006/relationships/tags" Target="../tags/tag202.xml"/><Relationship Id="rId65" Type="http://schemas.openxmlformats.org/officeDocument/2006/relationships/tags" Target="../tags/tag201.xml"/><Relationship Id="rId64" Type="http://schemas.openxmlformats.org/officeDocument/2006/relationships/tags" Target="../tags/tag200.xml"/><Relationship Id="rId63" Type="http://schemas.openxmlformats.org/officeDocument/2006/relationships/tags" Target="../tags/tag199.xml"/><Relationship Id="rId62" Type="http://schemas.openxmlformats.org/officeDocument/2006/relationships/tags" Target="../tags/tag198.xml"/><Relationship Id="rId61" Type="http://schemas.openxmlformats.org/officeDocument/2006/relationships/tags" Target="../tags/tag197.xml"/><Relationship Id="rId60" Type="http://schemas.openxmlformats.org/officeDocument/2006/relationships/tags" Target="../tags/tag196.xml"/><Relationship Id="rId6" Type="http://schemas.openxmlformats.org/officeDocument/2006/relationships/tags" Target="../tags/tag142.xml"/><Relationship Id="rId59" Type="http://schemas.openxmlformats.org/officeDocument/2006/relationships/tags" Target="../tags/tag195.xml"/><Relationship Id="rId58" Type="http://schemas.openxmlformats.org/officeDocument/2006/relationships/tags" Target="../tags/tag194.xml"/><Relationship Id="rId57" Type="http://schemas.openxmlformats.org/officeDocument/2006/relationships/tags" Target="../tags/tag193.xml"/><Relationship Id="rId56" Type="http://schemas.openxmlformats.org/officeDocument/2006/relationships/tags" Target="../tags/tag192.xml"/><Relationship Id="rId55" Type="http://schemas.openxmlformats.org/officeDocument/2006/relationships/tags" Target="../tags/tag191.xml"/><Relationship Id="rId54" Type="http://schemas.openxmlformats.org/officeDocument/2006/relationships/tags" Target="../tags/tag190.xml"/><Relationship Id="rId53" Type="http://schemas.openxmlformats.org/officeDocument/2006/relationships/tags" Target="../tags/tag189.xml"/><Relationship Id="rId52" Type="http://schemas.openxmlformats.org/officeDocument/2006/relationships/tags" Target="../tags/tag188.xml"/><Relationship Id="rId51" Type="http://schemas.openxmlformats.org/officeDocument/2006/relationships/tags" Target="../tags/tag187.xml"/><Relationship Id="rId50" Type="http://schemas.openxmlformats.org/officeDocument/2006/relationships/tags" Target="../tags/tag186.xml"/><Relationship Id="rId5" Type="http://schemas.openxmlformats.org/officeDocument/2006/relationships/tags" Target="../tags/tag141.xml"/><Relationship Id="rId49" Type="http://schemas.openxmlformats.org/officeDocument/2006/relationships/tags" Target="../tags/tag185.xml"/><Relationship Id="rId48" Type="http://schemas.openxmlformats.org/officeDocument/2006/relationships/tags" Target="../tags/tag184.xml"/><Relationship Id="rId47" Type="http://schemas.openxmlformats.org/officeDocument/2006/relationships/tags" Target="../tags/tag183.xml"/><Relationship Id="rId46" Type="http://schemas.openxmlformats.org/officeDocument/2006/relationships/tags" Target="../tags/tag182.xml"/><Relationship Id="rId45" Type="http://schemas.openxmlformats.org/officeDocument/2006/relationships/tags" Target="../tags/tag181.xml"/><Relationship Id="rId44" Type="http://schemas.openxmlformats.org/officeDocument/2006/relationships/tags" Target="../tags/tag180.xml"/><Relationship Id="rId43" Type="http://schemas.openxmlformats.org/officeDocument/2006/relationships/tags" Target="../tags/tag179.xml"/><Relationship Id="rId42" Type="http://schemas.openxmlformats.org/officeDocument/2006/relationships/tags" Target="../tags/tag178.xml"/><Relationship Id="rId41" Type="http://schemas.openxmlformats.org/officeDocument/2006/relationships/tags" Target="../tags/tag177.xml"/><Relationship Id="rId40" Type="http://schemas.openxmlformats.org/officeDocument/2006/relationships/tags" Target="../tags/tag176.xml"/><Relationship Id="rId4" Type="http://schemas.openxmlformats.org/officeDocument/2006/relationships/tags" Target="../tags/tag140.xml"/><Relationship Id="rId39" Type="http://schemas.openxmlformats.org/officeDocument/2006/relationships/tags" Target="../tags/tag175.xml"/><Relationship Id="rId38" Type="http://schemas.openxmlformats.org/officeDocument/2006/relationships/tags" Target="../tags/tag174.xml"/><Relationship Id="rId37" Type="http://schemas.openxmlformats.org/officeDocument/2006/relationships/tags" Target="../tags/tag173.xml"/><Relationship Id="rId36" Type="http://schemas.openxmlformats.org/officeDocument/2006/relationships/tags" Target="../tags/tag172.xml"/><Relationship Id="rId35" Type="http://schemas.openxmlformats.org/officeDocument/2006/relationships/tags" Target="../tags/tag171.xml"/><Relationship Id="rId34" Type="http://schemas.openxmlformats.org/officeDocument/2006/relationships/tags" Target="../tags/tag170.xml"/><Relationship Id="rId33" Type="http://schemas.openxmlformats.org/officeDocument/2006/relationships/tags" Target="../tags/tag169.xml"/><Relationship Id="rId32" Type="http://schemas.openxmlformats.org/officeDocument/2006/relationships/tags" Target="../tags/tag168.xml"/><Relationship Id="rId31" Type="http://schemas.openxmlformats.org/officeDocument/2006/relationships/tags" Target="../tags/tag167.xml"/><Relationship Id="rId30" Type="http://schemas.openxmlformats.org/officeDocument/2006/relationships/tags" Target="../tags/tag166.xml"/><Relationship Id="rId3" Type="http://schemas.openxmlformats.org/officeDocument/2006/relationships/tags" Target="../tags/tag139.xml"/><Relationship Id="rId29" Type="http://schemas.openxmlformats.org/officeDocument/2006/relationships/tags" Target="../tags/tag165.xml"/><Relationship Id="rId28" Type="http://schemas.openxmlformats.org/officeDocument/2006/relationships/tags" Target="../tags/tag164.xml"/><Relationship Id="rId27" Type="http://schemas.openxmlformats.org/officeDocument/2006/relationships/tags" Target="../tags/tag163.xml"/><Relationship Id="rId26" Type="http://schemas.openxmlformats.org/officeDocument/2006/relationships/tags" Target="../tags/tag162.xml"/><Relationship Id="rId25" Type="http://schemas.openxmlformats.org/officeDocument/2006/relationships/tags" Target="../tags/tag161.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tags" Target="../tags/tag138.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19.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6" Type="http://schemas.openxmlformats.org/officeDocument/2006/relationships/slideLayout" Target="../slideLayouts/slideLayout2.xml"/><Relationship Id="rId25" Type="http://schemas.openxmlformats.org/officeDocument/2006/relationships/tags" Target="../tags/tag245.xml"/><Relationship Id="rId24" Type="http://schemas.openxmlformats.org/officeDocument/2006/relationships/tags" Target="../tags/tag244.xml"/><Relationship Id="rId23" Type="http://schemas.openxmlformats.org/officeDocument/2006/relationships/tags" Target="../tags/tag243.xml"/><Relationship Id="rId22" Type="http://schemas.openxmlformats.org/officeDocument/2006/relationships/tags" Target="../tags/tag242.xml"/><Relationship Id="rId21" Type="http://schemas.openxmlformats.org/officeDocument/2006/relationships/tags" Target="../tags/tag241.xml"/><Relationship Id="rId20" Type="http://schemas.openxmlformats.org/officeDocument/2006/relationships/tags" Target="../tags/tag240.xml"/><Relationship Id="rId2" Type="http://schemas.openxmlformats.org/officeDocument/2006/relationships/tags" Target="../tags/tag222.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48.xml"/><Relationship Id="rId3" Type="http://schemas.openxmlformats.org/officeDocument/2006/relationships/image" Target="../media/image12.png"/><Relationship Id="rId2" Type="http://schemas.openxmlformats.org/officeDocument/2006/relationships/tags" Target="../tags/tag247.xml"/><Relationship Id="rId1" Type="http://schemas.openxmlformats.org/officeDocument/2006/relationships/tags" Target="../tags/tag246.xml"/></Relationships>
</file>

<file path=ppt/slides/_rels/slide21.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4" Type="http://schemas.openxmlformats.org/officeDocument/2006/relationships/slideLayout" Target="../slideLayouts/slideLayout2.xml"/><Relationship Id="rId33" Type="http://schemas.openxmlformats.org/officeDocument/2006/relationships/tags" Target="../tags/tag281.xml"/><Relationship Id="rId32" Type="http://schemas.openxmlformats.org/officeDocument/2006/relationships/tags" Target="../tags/tag280.xml"/><Relationship Id="rId31" Type="http://schemas.openxmlformats.org/officeDocument/2006/relationships/tags" Target="../tags/tag279.xml"/><Relationship Id="rId30" Type="http://schemas.openxmlformats.org/officeDocument/2006/relationships/tags" Target="../tags/tag278.xml"/><Relationship Id="rId3" Type="http://schemas.openxmlformats.org/officeDocument/2006/relationships/tags" Target="../tags/tag251.xml"/><Relationship Id="rId29" Type="http://schemas.openxmlformats.org/officeDocument/2006/relationships/tags" Target="../tags/tag277.xml"/><Relationship Id="rId28" Type="http://schemas.openxmlformats.org/officeDocument/2006/relationships/tags" Target="../tags/tag276.xml"/><Relationship Id="rId27" Type="http://schemas.openxmlformats.org/officeDocument/2006/relationships/tags" Target="../tags/tag275.xml"/><Relationship Id="rId26" Type="http://schemas.openxmlformats.org/officeDocument/2006/relationships/tags" Target="../tags/tag274.xml"/><Relationship Id="rId25" Type="http://schemas.openxmlformats.org/officeDocument/2006/relationships/tags" Target="../tags/tag273.xml"/><Relationship Id="rId24" Type="http://schemas.openxmlformats.org/officeDocument/2006/relationships/tags" Target="../tags/tag272.xml"/><Relationship Id="rId23" Type="http://schemas.openxmlformats.org/officeDocument/2006/relationships/tags" Target="../tags/tag271.xml"/><Relationship Id="rId22" Type="http://schemas.openxmlformats.org/officeDocument/2006/relationships/tags" Target="../tags/tag270.xml"/><Relationship Id="rId21" Type="http://schemas.openxmlformats.org/officeDocument/2006/relationships/tags" Target="../tags/tag269.xml"/><Relationship Id="rId20" Type="http://schemas.openxmlformats.org/officeDocument/2006/relationships/tags" Target="../tags/tag268.xml"/><Relationship Id="rId2" Type="http://schemas.openxmlformats.org/officeDocument/2006/relationships/tags" Target="../tags/tag250.xml"/><Relationship Id="rId19" Type="http://schemas.openxmlformats.org/officeDocument/2006/relationships/tags" Target="../tags/tag267.xml"/><Relationship Id="rId18" Type="http://schemas.openxmlformats.org/officeDocument/2006/relationships/tags" Target="../tags/tag266.xml"/><Relationship Id="rId17" Type="http://schemas.openxmlformats.org/officeDocument/2006/relationships/tags" Target="../tags/tag265.xml"/><Relationship Id="rId16" Type="http://schemas.openxmlformats.org/officeDocument/2006/relationships/tags" Target="../tags/tag264.xml"/><Relationship Id="rId15" Type="http://schemas.openxmlformats.org/officeDocument/2006/relationships/tags" Target="../tags/tag263.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49.xml"/></Relationships>
</file>

<file path=ppt/slides/_rels/slide22.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9" Type="http://schemas.openxmlformats.org/officeDocument/2006/relationships/slideLayout" Target="../slideLayouts/slideLayout2.xml"/><Relationship Id="rId18" Type="http://schemas.openxmlformats.org/officeDocument/2006/relationships/tags" Target="../tags/tag299.xml"/><Relationship Id="rId17" Type="http://schemas.openxmlformats.org/officeDocument/2006/relationships/tags" Target="../tags/tag298.xml"/><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tags" Target="../tags/tag301.xml"/><Relationship Id="rId1" Type="http://schemas.openxmlformats.org/officeDocument/2006/relationships/tags" Target="../tags/tag300.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tags" Target="../tags/tag303.xml"/><Relationship Id="rId1" Type="http://schemas.openxmlformats.org/officeDocument/2006/relationships/tags" Target="../tags/tag30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5.xml"/><Relationship Id="rId1" Type="http://schemas.openxmlformats.org/officeDocument/2006/relationships/tags" Target="../tags/tag304.xml"/></Relationships>
</file>

<file path=ppt/slides/_rels/slide26.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0" Type="http://schemas.openxmlformats.org/officeDocument/2006/relationships/slideLayout" Target="../slideLayouts/slideLayout2.xml"/><Relationship Id="rId1" Type="http://schemas.openxmlformats.org/officeDocument/2006/relationships/tags" Target="../tags/tag306.xml"/></Relationships>
</file>

<file path=ppt/slides/_rels/slide27.xml.rels><?xml version="1.0" encoding="UTF-8" standalone="yes"?>
<Relationships xmlns="http://schemas.openxmlformats.org/package/2006/relationships"><Relationship Id="rId9" Type="http://schemas.openxmlformats.org/officeDocument/2006/relationships/tags" Target="../tags/tag323.xml"/><Relationship Id="rId8" Type="http://schemas.openxmlformats.org/officeDocument/2006/relationships/tags" Target="../tags/tag322.xml"/><Relationship Id="rId7" Type="http://schemas.openxmlformats.org/officeDocument/2006/relationships/tags" Target="../tags/tag321.xml"/><Relationship Id="rId6" Type="http://schemas.openxmlformats.org/officeDocument/2006/relationships/tags" Target="../tags/tag320.xml"/><Relationship Id="rId5" Type="http://schemas.openxmlformats.org/officeDocument/2006/relationships/tags" Target="../tags/tag319.xml"/><Relationship Id="rId4" Type="http://schemas.openxmlformats.org/officeDocument/2006/relationships/tags" Target="../tags/tag318.xml"/><Relationship Id="rId3" Type="http://schemas.openxmlformats.org/officeDocument/2006/relationships/tags" Target="../tags/tag317.xml"/><Relationship Id="rId29" Type="http://schemas.openxmlformats.org/officeDocument/2006/relationships/slideLayout" Target="../slideLayouts/slideLayout2.xml"/><Relationship Id="rId28" Type="http://schemas.openxmlformats.org/officeDocument/2006/relationships/tags" Target="../tags/tag342.xml"/><Relationship Id="rId27" Type="http://schemas.openxmlformats.org/officeDocument/2006/relationships/tags" Target="../tags/tag341.xml"/><Relationship Id="rId26" Type="http://schemas.openxmlformats.org/officeDocument/2006/relationships/tags" Target="../tags/tag340.xml"/><Relationship Id="rId25" Type="http://schemas.openxmlformats.org/officeDocument/2006/relationships/tags" Target="../tags/tag339.xml"/><Relationship Id="rId24" Type="http://schemas.openxmlformats.org/officeDocument/2006/relationships/tags" Target="../tags/tag338.xml"/><Relationship Id="rId23" Type="http://schemas.openxmlformats.org/officeDocument/2006/relationships/tags" Target="../tags/tag337.xml"/><Relationship Id="rId22" Type="http://schemas.openxmlformats.org/officeDocument/2006/relationships/tags" Target="../tags/tag336.xml"/><Relationship Id="rId21" Type="http://schemas.openxmlformats.org/officeDocument/2006/relationships/tags" Target="../tags/tag335.xml"/><Relationship Id="rId20" Type="http://schemas.openxmlformats.org/officeDocument/2006/relationships/tags" Target="../tags/tag334.xml"/><Relationship Id="rId2" Type="http://schemas.openxmlformats.org/officeDocument/2006/relationships/tags" Target="../tags/tag316.xml"/><Relationship Id="rId19" Type="http://schemas.openxmlformats.org/officeDocument/2006/relationships/tags" Target="../tags/tag333.xml"/><Relationship Id="rId18" Type="http://schemas.openxmlformats.org/officeDocument/2006/relationships/tags" Target="../tags/tag332.xml"/><Relationship Id="rId17" Type="http://schemas.openxmlformats.org/officeDocument/2006/relationships/tags" Target="../tags/tag331.xml"/><Relationship Id="rId16" Type="http://schemas.openxmlformats.org/officeDocument/2006/relationships/tags" Target="../tags/tag330.xml"/><Relationship Id="rId15" Type="http://schemas.openxmlformats.org/officeDocument/2006/relationships/tags" Target="../tags/tag329.xml"/><Relationship Id="rId14" Type="http://schemas.openxmlformats.org/officeDocument/2006/relationships/tags" Target="../tags/tag328.xml"/><Relationship Id="rId13" Type="http://schemas.openxmlformats.org/officeDocument/2006/relationships/tags" Target="../tags/tag327.xml"/><Relationship Id="rId12" Type="http://schemas.openxmlformats.org/officeDocument/2006/relationships/tags" Target="../tags/tag326.xml"/><Relationship Id="rId11" Type="http://schemas.openxmlformats.org/officeDocument/2006/relationships/tags" Target="../tags/tag325.xml"/><Relationship Id="rId10" Type="http://schemas.openxmlformats.org/officeDocument/2006/relationships/tags" Target="../tags/tag324.xml"/><Relationship Id="rId1" Type="http://schemas.openxmlformats.org/officeDocument/2006/relationships/tags" Target="../tags/tag315.xml"/></Relationships>
</file>

<file path=ppt/slides/_rels/slide28.xml.rels><?xml version="1.0" encoding="UTF-8" standalone="yes"?>
<Relationships xmlns="http://schemas.openxmlformats.org/package/2006/relationships"><Relationship Id="rId9" Type="http://schemas.openxmlformats.org/officeDocument/2006/relationships/tags" Target="../tags/tag351.xml"/><Relationship Id="rId8" Type="http://schemas.openxmlformats.org/officeDocument/2006/relationships/tags" Target="../tags/tag350.xml"/><Relationship Id="rId7" Type="http://schemas.openxmlformats.org/officeDocument/2006/relationships/tags" Target="../tags/tag349.xml"/><Relationship Id="rId6" Type="http://schemas.openxmlformats.org/officeDocument/2006/relationships/tags" Target="../tags/tag348.xml"/><Relationship Id="rId5" Type="http://schemas.openxmlformats.org/officeDocument/2006/relationships/tags" Target="../tags/tag347.xml"/><Relationship Id="rId45" Type="http://schemas.openxmlformats.org/officeDocument/2006/relationships/slideLayout" Target="../slideLayouts/slideLayout2.xml"/><Relationship Id="rId44" Type="http://schemas.openxmlformats.org/officeDocument/2006/relationships/tags" Target="../tags/tag386.xml"/><Relationship Id="rId43" Type="http://schemas.openxmlformats.org/officeDocument/2006/relationships/tags" Target="../tags/tag385.xml"/><Relationship Id="rId42" Type="http://schemas.openxmlformats.org/officeDocument/2006/relationships/tags" Target="../tags/tag384.xml"/><Relationship Id="rId41" Type="http://schemas.openxmlformats.org/officeDocument/2006/relationships/tags" Target="../tags/tag383.xml"/><Relationship Id="rId40" Type="http://schemas.openxmlformats.org/officeDocument/2006/relationships/tags" Target="../tags/tag382.xml"/><Relationship Id="rId4" Type="http://schemas.openxmlformats.org/officeDocument/2006/relationships/tags" Target="../tags/tag346.xml"/><Relationship Id="rId39" Type="http://schemas.openxmlformats.org/officeDocument/2006/relationships/tags" Target="../tags/tag381.xml"/><Relationship Id="rId38" Type="http://schemas.openxmlformats.org/officeDocument/2006/relationships/tags" Target="../tags/tag380.xml"/><Relationship Id="rId37" Type="http://schemas.openxmlformats.org/officeDocument/2006/relationships/tags" Target="../tags/tag379.xml"/><Relationship Id="rId36" Type="http://schemas.openxmlformats.org/officeDocument/2006/relationships/tags" Target="../tags/tag378.xml"/><Relationship Id="rId35" Type="http://schemas.openxmlformats.org/officeDocument/2006/relationships/tags" Target="../tags/tag377.xml"/><Relationship Id="rId34" Type="http://schemas.openxmlformats.org/officeDocument/2006/relationships/tags" Target="../tags/tag376.xml"/><Relationship Id="rId33" Type="http://schemas.openxmlformats.org/officeDocument/2006/relationships/tags" Target="../tags/tag375.xml"/><Relationship Id="rId32" Type="http://schemas.openxmlformats.org/officeDocument/2006/relationships/tags" Target="../tags/tag374.xml"/><Relationship Id="rId31" Type="http://schemas.openxmlformats.org/officeDocument/2006/relationships/tags" Target="../tags/tag373.xml"/><Relationship Id="rId30" Type="http://schemas.openxmlformats.org/officeDocument/2006/relationships/tags" Target="../tags/tag372.xml"/><Relationship Id="rId3" Type="http://schemas.openxmlformats.org/officeDocument/2006/relationships/tags" Target="../tags/tag345.xml"/><Relationship Id="rId29" Type="http://schemas.openxmlformats.org/officeDocument/2006/relationships/tags" Target="../tags/tag371.xml"/><Relationship Id="rId28" Type="http://schemas.openxmlformats.org/officeDocument/2006/relationships/tags" Target="../tags/tag370.xml"/><Relationship Id="rId27" Type="http://schemas.openxmlformats.org/officeDocument/2006/relationships/tags" Target="../tags/tag369.xml"/><Relationship Id="rId26" Type="http://schemas.openxmlformats.org/officeDocument/2006/relationships/tags" Target="../tags/tag368.xml"/><Relationship Id="rId25" Type="http://schemas.openxmlformats.org/officeDocument/2006/relationships/tags" Target="../tags/tag367.xml"/><Relationship Id="rId24" Type="http://schemas.openxmlformats.org/officeDocument/2006/relationships/tags" Target="../tags/tag366.xml"/><Relationship Id="rId23" Type="http://schemas.openxmlformats.org/officeDocument/2006/relationships/tags" Target="../tags/tag365.xml"/><Relationship Id="rId22" Type="http://schemas.openxmlformats.org/officeDocument/2006/relationships/tags" Target="../tags/tag364.xml"/><Relationship Id="rId21" Type="http://schemas.openxmlformats.org/officeDocument/2006/relationships/tags" Target="../tags/tag363.xml"/><Relationship Id="rId20" Type="http://schemas.openxmlformats.org/officeDocument/2006/relationships/tags" Target="../tags/tag362.xml"/><Relationship Id="rId2" Type="http://schemas.openxmlformats.org/officeDocument/2006/relationships/tags" Target="../tags/tag344.xml"/><Relationship Id="rId19" Type="http://schemas.openxmlformats.org/officeDocument/2006/relationships/tags" Target="../tags/tag361.xml"/><Relationship Id="rId18" Type="http://schemas.openxmlformats.org/officeDocument/2006/relationships/tags" Target="../tags/tag360.xml"/><Relationship Id="rId17" Type="http://schemas.openxmlformats.org/officeDocument/2006/relationships/tags" Target="../tags/tag359.xml"/><Relationship Id="rId16" Type="http://schemas.openxmlformats.org/officeDocument/2006/relationships/tags" Target="../tags/tag358.xml"/><Relationship Id="rId15" Type="http://schemas.openxmlformats.org/officeDocument/2006/relationships/tags" Target="../tags/tag357.xml"/><Relationship Id="rId14" Type="http://schemas.openxmlformats.org/officeDocument/2006/relationships/tags" Target="../tags/tag356.xml"/><Relationship Id="rId13" Type="http://schemas.openxmlformats.org/officeDocument/2006/relationships/tags" Target="../tags/tag355.xml"/><Relationship Id="rId12" Type="http://schemas.openxmlformats.org/officeDocument/2006/relationships/tags" Target="../tags/tag354.xml"/><Relationship Id="rId11" Type="http://schemas.openxmlformats.org/officeDocument/2006/relationships/tags" Target="../tags/tag353.xml"/><Relationship Id="rId10" Type="http://schemas.openxmlformats.org/officeDocument/2006/relationships/tags" Target="../tags/tag352.xml"/><Relationship Id="rId1" Type="http://schemas.openxmlformats.org/officeDocument/2006/relationships/tags" Target="../tags/tag34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8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388.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tags" Target="../tags/tag389.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tags" Target="../tags/tag39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396.xml"/><Relationship Id="rId1" Type="http://schemas.openxmlformats.org/officeDocument/2006/relationships/tags" Target="../tags/tag395.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403.xml"/><Relationship Id="rId1" Type="http://schemas.openxmlformats.org/officeDocument/2006/relationships/tags" Target="../tags/tag402.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ags" Target="../tags/tag404.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9" Type="http://schemas.openxmlformats.org/officeDocument/2006/relationships/slideLayout" Target="../slideLayouts/slideLayout2.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6" Type="http://schemas.openxmlformats.org/officeDocument/2006/relationships/slideLayout" Target="../slideLayouts/slideLayout2.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7.png"/><Relationship Id="rId2" Type="http://schemas.openxmlformats.org/officeDocument/2006/relationships/tags" Target="../tags/tag42.xml"/><Relationship Id="rId17" Type="http://schemas.openxmlformats.org/officeDocument/2006/relationships/slideLayout" Target="../slideLayouts/slideLayout2.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4" Type="http://schemas.openxmlformats.org/officeDocument/2006/relationships/slideLayout" Target="../slideLayouts/slideLayout2.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2.xml"/><Relationship Id="rId7" Type="http://schemas.openxmlformats.org/officeDocument/2006/relationships/tags" Target="../tags/tag81.x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 Id="rId3" Type="http://schemas.openxmlformats.org/officeDocument/2006/relationships/oleObject" Target="../embeddings/oleObject1.bin"/><Relationship Id="rId2" Type="http://schemas.openxmlformats.org/officeDocument/2006/relationships/tags" Target="../tags/tag80.xml"/><Relationship Id="rId1" Type="http://schemas.openxmlformats.org/officeDocument/2006/relationships/tags" Target="../tags/tag79.xml"/></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tags" Target="../tags/tag84.xml"/><Relationship Id="rId4" Type="http://schemas.openxmlformats.org/officeDocument/2006/relationships/image" Target="../media/image10.emf"/><Relationship Id="rId3" Type="http://schemas.openxmlformats.org/officeDocument/2006/relationships/oleObject" Target="../embeddings/oleObject3.bin"/><Relationship Id="rId2" Type="http://schemas.openxmlformats.org/officeDocument/2006/relationships/tags" Target="../tags/tag83.xml"/><Relationship Id="rId1" Type="http://schemas.openxmlformats.org/officeDocument/2006/relationships/tags" Target="../tags/tag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9325" y="1861185"/>
            <a:ext cx="7915275" cy="878840"/>
          </a:xfrm>
          <a:prstGeom prst="rect">
            <a:avLst/>
          </a:prstGeom>
          <a:noFill/>
          <a:ln w="9525">
            <a:noFill/>
          </a:ln>
        </p:spPr>
        <p:txBody>
          <a:bodyPr wrap="square" anchor="t">
            <a:spAutoFit/>
          </a:bodyPr>
          <a:lstStyle/>
          <a:p>
            <a:pPr algn="ctr">
              <a:lnSpc>
                <a:spcPct val="160000"/>
              </a:lnSpc>
            </a:pPr>
            <a:r>
              <a:rPr lang="en-US" altLang="zh-CN" sz="3200" dirty="0">
                <a:solidFill>
                  <a:srgbClr val="FF0000"/>
                </a:solidFill>
                <a:latin typeface="等线" panose="02010600030101010101" charset="-122"/>
                <a:ea typeface="宋体" panose="02010600030101010101" pitchFamily="2" charset="-122"/>
              </a:rPr>
              <a:t>RxJava</a:t>
            </a:r>
            <a:endParaRPr lang="en-US" altLang="zh-CN"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92877" cy="369332"/>
            <a:chOff x="1139058" y="5604513"/>
            <a:chExt cx="4093013" cy="36877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733838" cy="368776"/>
            </a:xfrm>
            <a:prstGeom prst="rect">
              <a:avLst/>
            </a:prstGeom>
            <a:noFill/>
            <a:ln w="9525">
              <a:noFill/>
            </a:ln>
          </p:spPr>
          <p:txBody>
            <a:bodyPr wrap="none" anchor="t">
              <a:spAutoFit/>
            </a:bodyPr>
            <a:lstStyle/>
            <a:p>
              <a:pPr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2124346685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的流程分析</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5" name="对象 4"/>
          <p:cNvGraphicFramePr/>
          <p:nvPr/>
        </p:nvGraphicFramePr>
        <p:xfrm>
          <a:off x="2345055" y="1111250"/>
          <a:ext cx="7703820" cy="5222240"/>
        </p:xfrm>
        <a:graphic>
          <a:graphicData uri="http://schemas.openxmlformats.org/presentationml/2006/ole">
            <mc:AlternateContent xmlns:mc="http://schemas.openxmlformats.org/markup-compatibility/2006">
              <mc:Choice xmlns:v="urn:schemas-microsoft-com:vml" Requires="v">
                <p:oleObj spid="_x0000_s6" name="" r:id="rId3" imgW="4572000" imgH="3146425" progId="Visio.Drawing.15">
                  <p:embed/>
                </p:oleObj>
              </mc:Choice>
              <mc:Fallback>
                <p:oleObj name="" r:id="rId3" imgW="4572000" imgH="3146425" progId="Visio.Drawing.15">
                  <p:embed/>
                  <p:pic>
                    <p:nvPicPr>
                      <p:cNvPr id="0" name="图片 5"/>
                      <p:cNvPicPr/>
                      <p:nvPr/>
                    </p:nvPicPr>
                    <p:blipFill>
                      <a:blip r:embed="rId4"/>
                      <a:stretch>
                        <a:fillRect/>
                      </a:stretch>
                    </p:blipFill>
                    <p:spPr>
                      <a:xfrm>
                        <a:off x="2345055" y="1111250"/>
                        <a:ext cx="7703820" cy="5222240"/>
                      </a:xfrm>
                      <a:prstGeom prst="rect">
                        <a:avLst/>
                      </a:prstGeom>
                    </p:spPr>
                  </p:pic>
                </p:oleObj>
              </mc:Fallback>
            </mc:AlternateContent>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五种观察者模式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750570" y="1786890"/>
          <a:ext cx="10253980" cy="2804160"/>
        </p:xfrm>
        <a:graphic>
          <a:graphicData uri="http://schemas.openxmlformats.org/drawingml/2006/table">
            <a:tbl>
              <a:tblPr firstRow="1" bandRow="1">
                <a:tableStyleId>{5C22544A-7EE6-4342-B048-85BDC9FD1C3A}</a:tableStyleId>
              </a:tblPr>
              <a:tblGrid>
                <a:gridCol w="1923415"/>
                <a:gridCol w="8330565"/>
              </a:tblGrid>
              <a:tr h="381000">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a:txBody>
                    <a:bodyPr/>
                    <a:p>
                      <a:pPr>
                        <a:buNone/>
                      </a:pPr>
                      <a:r>
                        <a:rPr lang="zh-CN" altLang="en-US"/>
                        <a:t>Observable&lt;T&gt;</a:t>
                      </a:r>
                      <a:endParaRPr lang="zh-CN" altLang="en-US"/>
                    </a:p>
                  </a:txBody>
                  <a:tcPr/>
                </a:tc>
                <a:tc>
                  <a:txBody>
                    <a:bodyPr/>
                    <a:p>
                      <a:pPr>
                        <a:buNone/>
                      </a:pPr>
                      <a:r>
                        <a:rPr lang="zh-CN" altLang="en-US"/>
                        <a:t>能够发射0或n个数据，并以成功或错误事件终止。</a:t>
                      </a:r>
                      <a:endParaRPr lang="zh-CN" altLang="en-US"/>
                    </a:p>
                  </a:txBody>
                  <a:tcPr/>
                </a:tc>
              </a:tr>
              <a:tr h="381000">
                <a:tc>
                  <a:txBody>
                    <a:bodyPr/>
                    <a:p>
                      <a:pPr>
                        <a:buNone/>
                      </a:pPr>
                      <a:r>
                        <a:rPr lang="zh-CN" altLang="en-US"/>
                        <a:t>Flowable&lt;T&gt;</a:t>
                      </a:r>
                      <a:endParaRPr lang="zh-CN" altLang="en-US"/>
                    </a:p>
                  </a:txBody>
                  <a:tcPr/>
                </a:tc>
                <a:tc>
                  <a:txBody>
                    <a:bodyPr/>
                    <a:p>
                      <a:pPr>
                        <a:buNone/>
                      </a:pPr>
                      <a:r>
                        <a:rPr lang="zh-CN" altLang="en-US"/>
                        <a:t>能够发射0或n个数据，并以成功或错误事件终止。 支持Backpressure，可以控制数据源发射的速度。</a:t>
                      </a:r>
                      <a:endParaRPr lang="zh-CN" altLang="en-US"/>
                    </a:p>
                  </a:txBody>
                  <a:tcPr/>
                </a:tc>
              </a:tr>
              <a:tr h="381000">
                <a:tc>
                  <a:txBody>
                    <a:bodyPr/>
                    <a:p>
                      <a:pPr>
                        <a:buNone/>
                      </a:pPr>
                      <a:r>
                        <a:rPr lang="zh-CN" altLang="en-US"/>
                        <a:t>Single&lt;T&gt;</a:t>
                      </a:r>
                      <a:endParaRPr lang="zh-CN" altLang="en-US"/>
                    </a:p>
                  </a:txBody>
                  <a:tcPr/>
                </a:tc>
                <a:tc>
                  <a:txBody>
                    <a:bodyPr/>
                    <a:p>
                      <a:pPr>
                        <a:buNone/>
                      </a:pPr>
                      <a:r>
                        <a:rPr lang="zh-CN" altLang="en-US"/>
                        <a:t>只发射单个数据或错误事件。</a:t>
                      </a:r>
                      <a:endParaRPr lang="zh-CN" altLang="en-US"/>
                    </a:p>
                  </a:txBody>
                  <a:tcPr/>
                </a:tc>
              </a:tr>
              <a:tr h="381000">
                <a:tc>
                  <a:txBody>
                    <a:bodyPr/>
                    <a:p>
                      <a:pPr>
                        <a:buNone/>
                      </a:pPr>
                      <a:r>
                        <a:rPr lang="zh-CN" altLang="en-US"/>
                        <a:t>Completable</a:t>
                      </a:r>
                      <a:endParaRPr lang="zh-CN" altLang="en-US"/>
                    </a:p>
                  </a:txBody>
                  <a:tcPr/>
                </a:tc>
                <a:tc>
                  <a:txBody>
                    <a:bodyPr/>
                    <a:p>
                      <a:pPr>
                        <a:buNone/>
                      </a:pPr>
                      <a:r>
                        <a:rPr lang="zh-CN" altLang="en-US"/>
                        <a:t>它从来不发射数据，只处理 onComplete 和 onError 事件。可以看成是Rx的Runnable。</a:t>
                      </a:r>
                      <a:endParaRPr lang="zh-CN" altLang="en-US"/>
                    </a:p>
                  </a:txBody>
                  <a:tcPr/>
                </a:tc>
              </a:tr>
              <a:tr h="381000">
                <a:tc>
                  <a:txBody>
                    <a:bodyPr/>
                    <a:p>
                      <a:pPr>
                        <a:buNone/>
                      </a:pPr>
                      <a:r>
                        <a:rPr lang="zh-CN" altLang="en-US"/>
                        <a:t>Maybe&lt;T&gt;</a:t>
                      </a:r>
                      <a:endParaRPr lang="zh-CN" altLang="en-US"/>
                    </a:p>
                  </a:txBody>
                  <a:tcPr/>
                </a:tc>
                <a:tc>
                  <a:txBody>
                    <a:bodyPr/>
                    <a:p>
                      <a:pPr>
                        <a:buNone/>
                      </a:pPr>
                      <a:r>
                        <a:rPr lang="zh-CN" altLang="en-US"/>
                        <a:t>能够发射0或者1个数据，要么成功，要么失败。有点类似于Optional</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do*</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操作符</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655955" y="1111250"/>
          <a:ext cx="10253980" cy="5105400"/>
        </p:xfrm>
        <a:graphic>
          <a:graphicData uri="http://schemas.openxmlformats.org/drawingml/2006/table">
            <a:tbl>
              <a:tblPr firstRow="1" bandRow="1">
                <a:tableStyleId>{5C22544A-7EE6-4342-B048-85BDC9FD1C3A}</a:tableStyleId>
              </a:tblPr>
              <a:tblGrid>
                <a:gridCol w="1923415"/>
                <a:gridCol w="8330565"/>
              </a:tblGrid>
              <a:tr h="381000">
                <a:tc>
                  <a:txBody>
                    <a:bodyPr/>
                    <a:p>
                      <a:pPr algn="ctr">
                        <a:buNone/>
                      </a:pPr>
                      <a:r>
                        <a:rPr lang="zh-CN" altLang="en-US"/>
                        <a:t>操作符</a:t>
                      </a:r>
                      <a:endParaRPr lang="zh-CN" altLang="en-US"/>
                    </a:p>
                  </a:txBody>
                  <a:tcPr/>
                </a:tc>
                <a:tc>
                  <a:txBody>
                    <a:bodyPr/>
                    <a:p>
                      <a:pPr algn="ctr">
                        <a:buNone/>
                      </a:pPr>
                      <a:r>
                        <a:rPr lang="zh-CN" altLang="en-US"/>
                        <a:t>用途</a:t>
                      </a:r>
                      <a:endParaRPr lang="zh-CN" altLang="en-US"/>
                    </a:p>
                  </a:txBody>
                  <a:tcPr/>
                </a:tc>
              </a:tr>
              <a:tr h="381000">
                <a:tc>
                  <a:txBody>
                    <a:bodyPr/>
                    <a:p>
                      <a:pPr>
                        <a:buNone/>
                      </a:pPr>
                      <a:r>
                        <a:rPr lang="zh-CN" altLang="en-US"/>
                        <a:t>doOnSubscribe</a:t>
                      </a:r>
                      <a:endParaRPr lang="zh-CN" altLang="en-US"/>
                    </a:p>
                  </a:txBody>
                  <a:tcPr/>
                </a:tc>
                <a:tc>
                  <a:txBody>
                    <a:bodyPr/>
                    <a:p>
                      <a:pPr>
                        <a:buNone/>
                      </a:pPr>
                      <a:r>
                        <a:rPr lang="zh-CN" altLang="en-US"/>
                        <a:t>当订阅者订阅时，可以通过这个方法侦听，它会早于doOnRequest被调用</a:t>
                      </a:r>
                      <a:endParaRPr lang="zh-CN" altLang="en-US"/>
                    </a:p>
                  </a:txBody>
                  <a:tcPr/>
                </a:tc>
              </a:tr>
              <a:tr h="381000">
                <a:tc>
                  <a:txBody>
                    <a:bodyPr/>
                    <a:p>
                      <a:pPr>
                        <a:buNone/>
                      </a:pPr>
                      <a:r>
                        <a:rPr lang="en-US" altLang="zh-CN"/>
                        <a:t>doOnLifecycle</a:t>
                      </a:r>
                      <a:endParaRPr lang="en-US" altLang="zh-CN"/>
                    </a:p>
                  </a:txBody>
                  <a:tcPr/>
                </a:tc>
                <a:tc>
                  <a:txBody>
                    <a:bodyPr/>
                    <a:p>
                      <a:pPr>
                        <a:buNone/>
                      </a:pPr>
                      <a:r>
                        <a:rPr lang="zh-CN" altLang="en-US"/>
                        <a:t>可以在观察者订阅之后，设置是否取消订阅</a:t>
                      </a:r>
                      <a:endParaRPr lang="zh-CN" altLang="en-US"/>
                    </a:p>
                  </a:txBody>
                  <a:tcPr/>
                </a:tc>
              </a:tr>
              <a:tr h="381000">
                <a:tc>
                  <a:txBody>
                    <a:bodyPr/>
                    <a:p>
                      <a:pPr>
                        <a:buNone/>
                      </a:pPr>
                      <a:r>
                        <a:rPr lang="zh-CN" altLang="en-US"/>
                        <a:t>doOnNext</a:t>
                      </a:r>
                      <a:endParaRPr lang="zh-CN" altLang="en-US"/>
                    </a:p>
                  </a:txBody>
                  <a:tcPr/>
                </a:tc>
                <a:tc>
                  <a:txBody>
                    <a:bodyPr/>
                    <a:p>
                      <a:pPr>
                        <a:buNone/>
                      </a:pPr>
                      <a:r>
                        <a:rPr lang="zh-CN" altLang="en-US"/>
                        <a:t>在每次发射元素之前（调用subScriber.onNext()）做一些额外的事情,不改变发射元素的值，只是插入了一个侦听</a:t>
                      </a:r>
                      <a:endParaRPr lang="zh-CN" altLang="en-US"/>
                    </a:p>
                  </a:txBody>
                  <a:tcPr/>
                </a:tc>
              </a:tr>
              <a:tr h="381000">
                <a:tc>
                  <a:txBody>
                    <a:bodyPr/>
                    <a:p>
                      <a:pPr>
                        <a:buNone/>
                      </a:pPr>
                      <a:r>
                        <a:rPr lang="zh-CN" altLang="en-US"/>
                        <a:t>doOnEach</a:t>
                      </a:r>
                      <a:endParaRPr lang="zh-CN" altLang="en-US"/>
                    </a:p>
                  </a:txBody>
                  <a:tcPr/>
                </a:tc>
                <a:tc>
                  <a:txBody>
                    <a:bodyPr/>
                    <a:p>
                      <a:pPr>
                        <a:buNone/>
                      </a:pPr>
                      <a:r>
                        <a:rPr lang="zh-CN" altLang="en-US"/>
                        <a:t>对发射元素和发射通知进行了统一的封装，用于在发射元素或者发射通知之前做一些额外的事情</a:t>
                      </a:r>
                      <a:endParaRPr lang="zh-CN" altLang="en-US"/>
                    </a:p>
                  </a:txBody>
                  <a:tcPr/>
                </a:tc>
              </a:tr>
              <a:tr h="381000">
                <a:tc>
                  <a:txBody>
                    <a:bodyPr/>
                    <a:p>
                      <a:pPr>
                        <a:buNone/>
                      </a:pPr>
                      <a:r>
                        <a:rPr lang="en-US" altLang="zh-CN"/>
                        <a:t>doAfterNext</a:t>
                      </a:r>
                      <a:endParaRPr lang="en-US" altLang="zh-CN"/>
                    </a:p>
                  </a:txBody>
                  <a:tcPr/>
                </a:tc>
                <a:tc>
                  <a:txBody>
                    <a:bodyPr/>
                    <a:p>
                      <a:pPr>
                        <a:buNone/>
                      </a:pPr>
                      <a:r>
                        <a:rPr lang="zh-CN" altLang="en-US"/>
                        <a:t>在</a:t>
                      </a:r>
                      <a:r>
                        <a:rPr lang="en-US" altLang="zh-CN"/>
                        <a:t>onNext</a:t>
                      </a:r>
                      <a:r>
                        <a:rPr lang="zh-CN" altLang="en-US"/>
                        <a:t>之后执行，而</a:t>
                      </a:r>
                      <a:r>
                        <a:rPr lang="en-US" altLang="zh-CN"/>
                        <a:t>doOnNext()</a:t>
                      </a:r>
                      <a:r>
                        <a:rPr lang="zh-CN" altLang="en-US"/>
                        <a:t>是在</a:t>
                      </a:r>
                      <a:r>
                        <a:rPr lang="en-US" altLang="zh-CN"/>
                        <a:t>onNext</a:t>
                      </a:r>
                      <a:r>
                        <a:rPr lang="zh-CN" altLang="en-US"/>
                        <a:t>之前执行</a:t>
                      </a:r>
                      <a:endParaRPr lang="zh-CN" altLang="en-US"/>
                    </a:p>
                  </a:txBody>
                  <a:tcPr/>
                </a:tc>
              </a:tr>
              <a:tr h="381000">
                <a:tc>
                  <a:txBody>
                    <a:bodyPr/>
                    <a:p>
                      <a:pPr>
                        <a:buNone/>
                      </a:pPr>
                      <a:r>
                        <a:rPr lang="en-US" altLang="zh-CN"/>
                        <a:t>doOnCompleted</a:t>
                      </a:r>
                      <a:endParaRPr lang="en-US" altLang="zh-CN"/>
                    </a:p>
                  </a:txBody>
                  <a:tcPr/>
                </a:tc>
                <a:tc>
                  <a:txBody>
                    <a:bodyPr/>
                    <a:p>
                      <a:pPr>
                        <a:buNone/>
                      </a:pPr>
                      <a:r>
                        <a:rPr lang="zh-CN" altLang="en-US"/>
                        <a:t>在发射完成通知之前做一些额外的事情，不改变原有逻辑流，只是插入了一个侦听</a:t>
                      </a:r>
                      <a:endParaRPr lang="zh-CN" altLang="en-US"/>
                    </a:p>
                  </a:txBody>
                  <a:tcPr/>
                </a:tc>
              </a:tr>
              <a:tr h="381000">
                <a:tc>
                  <a:txBody>
                    <a:bodyPr/>
                    <a:p>
                      <a:pPr>
                        <a:buNone/>
                      </a:pPr>
                      <a:r>
                        <a:rPr lang="en-US" altLang="zh-CN"/>
                        <a:t>doFinally</a:t>
                      </a:r>
                      <a:endParaRPr lang="en-US" altLang="zh-CN"/>
                    </a:p>
                  </a:txBody>
                  <a:tcPr/>
                </a:tc>
                <a:tc>
                  <a:txBody>
                    <a:bodyPr/>
                    <a:p>
                      <a:pPr>
                        <a:buNone/>
                      </a:pPr>
                      <a:r>
                        <a:rPr lang="zh-CN" altLang="en-US"/>
                        <a:t>在当它产生的</a:t>
                      </a:r>
                      <a:r>
                        <a:rPr lang="en-US" altLang="zh-CN"/>
                        <a:t>Observable</a:t>
                      </a:r>
                      <a:r>
                        <a:rPr lang="zh-CN" altLang="en-US"/>
                        <a:t>终止之后会被调用，无论是正常还是异常终止，</a:t>
                      </a:r>
                      <a:r>
                        <a:rPr lang="en-US" altLang="zh-CN"/>
                        <a:t>doFinally</a:t>
                      </a:r>
                      <a:r>
                        <a:rPr lang="zh-CN" altLang="en-US"/>
                        <a:t>优先于</a:t>
                      </a:r>
                      <a:r>
                        <a:rPr lang="en-US" altLang="zh-CN"/>
                        <a:t>doAfterTerminater</a:t>
                      </a:r>
                      <a:r>
                        <a:rPr lang="zh-CN" altLang="en-US"/>
                        <a:t>的调用</a:t>
                      </a:r>
                      <a:endParaRPr lang="zh-CN" altLang="en-US"/>
                    </a:p>
                  </a:txBody>
                  <a:tcPr/>
                </a:tc>
              </a:tr>
              <a:tr h="381000">
                <a:tc>
                  <a:txBody>
                    <a:bodyPr/>
                    <a:p>
                      <a:pPr>
                        <a:buNone/>
                      </a:pPr>
                      <a:r>
                        <a:rPr lang="en-US" altLang="zh-CN"/>
                        <a:t>doOnTerminate</a:t>
                      </a:r>
                      <a:endParaRPr lang="en-US" altLang="zh-CN"/>
                    </a:p>
                  </a:txBody>
                  <a:tcPr/>
                </a:tc>
                <a:tc>
                  <a:txBody>
                    <a:bodyPr/>
                    <a:p>
                      <a:pPr>
                        <a:buNone/>
                      </a:pPr>
                      <a:r>
                        <a:rPr lang="zh-CN" altLang="en-US"/>
                        <a:t>在发射通知之前做一些额外的事情（即对onError和onCompleted的调用进行了侦听）</a:t>
                      </a:r>
                      <a:endParaRPr lang="zh-CN" altLang="en-US"/>
                    </a:p>
                  </a:txBody>
                  <a:tcPr/>
                </a:tc>
              </a:tr>
              <a:tr h="381000">
                <a:tc>
                  <a:txBody>
                    <a:bodyPr/>
                    <a:p>
                      <a:pPr>
                        <a:buNone/>
                      </a:pPr>
                      <a:r>
                        <a:rPr lang="en-US" altLang="zh-CN"/>
                        <a:t>doAfterTerminate</a:t>
                      </a:r>
                      <a:endParaRPr lang="en-US" altLang="zh-CN"/>
                    </a:p>
                  </a:txBody>
                  <a:tcPr/>
                </a:tc>
                <a:tc>
                  <a:txBody>
                    <a:bodyPr/>
                    <a:p>
                      <a:pPr>
                        <a:buNone/>
                      </a:pPr>
                      <a:r>
                        <a:rPr lang="zh-CN" altLang="en-US"/>
                        <a:t>注册一个</a:t>
                      </a:r>
                      <a:r>
                        <a:rPr lang="en-US" altLang="zh-CN"/>
                        <a:t>Action,</a:t>
                      </a:r>
                      <a:r>
                        <a:rPr lang="zh-CN" altLang="en-US"/>
                        <a:t>当</a:t>
                      </a:r>
                      <a:r>
                        <a:rPr lang="en-US" altLang="zh-CN"/>
                        <a:t>Observable</a:t>
                      </a:r>
                      <a:r>
                        <a:rPr lang="zh-CN" altLang="en-US"/>
                        <a:t>调用</a:t>
                      </a:r>
                      <a:r>
                        <a:rPr lang="en-US" altLang="zh-CN"/>
                        <a:t>onComplete</a:t>
                      </a:r>
                      <a:r>
                        <a:rPr lang="zh-CN" altLang="en-US"/>
                        <a:t>或</a:t>
                      </a:r>
                      <a:r>
                        <a:rPr lang="en-US" altLang="zh-CN"/>
                        <a:t>onError</a:t>
                      </a:r>
                      <a:r>
                        <a:rPr lang="zh-CN" altLang="en-US"/>
                        <a:t>时触发</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Hot Observable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Cold Observable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22" name="八角星 21"/>
          <p:cNvSpPr/>
          <p:nvPr>
            <p:custDataLst>
              <p:tags r:id="rId3"/>
            </p:custDataLst>
          </p:nvPr>
        </p:nvSpPr>
        <p:spPr>
          <a:xfrm rot="1349669">
            <a:off x="1666482" y="1536959"/>
            <a:ext cx="2111792" cy="2111792"/>
          </a:xfrm>
          <a:prstGeom prst="star8">
            <a:avLst>
              <a:gd name="adj" fmla="val 28038"/>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5" name="任意多边形 34"/>
          <p:cNvSpPr/>
          <p:nvPr>
            <p:custDataLst>
              <p:tags r:id="rId4"/>
            </p:custDataLst>
          </p:nvPr>
        </p:nvSpPr>
        <p:spPr>
          <a:xfrm>
            <a:off x="2012799" y="1883277"/>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1">
                    <a:lumMod val="50000"/>
                  </a:schemeClr>
                </a:solidFill>
              </a:rPr>
              <a:t>Observable的分类 - Hot 和 Cold之分</a:t>
            </a:r>
            <a:endParaRPr lang="en-US" altLang="zh-CN" smtClean="0">
              <a:solidFill>
                <a:schemeClr val="accent1">
                  <a:lumMod val="50000"/>
                </a:schemeClr>
              </a:solidFill>
              <a:sym typeface="Arial" panose="020B0604020202020204" pitchFamily="34" charset="0"/>
            </a:endParaRPr>
          </a:p>
        </p:txBody>
      </p:sp>
      <p:sp>
        <p:nvSpPr>
          <p:cNvPr id="36" name="八角星 35"/>
          <p:cNvSpPr/>
          <p:nvPr>
            <p:custDataLst>
              <p:tags r:id="rId5"/>
            </p:custDataLst>
          </p:nvPr>
        </p:nvSpPr>
        <p:spPr>
          <a:xfrm rot="1349669">
            <a:off x="4592409" y="1536959"/>
            <a:ext cx="2111792" cy="2111792"/>
          </a:xfrm>
          <a:prstGeom prst="star8">
            <a:avLst>
              <a:gd name="adj" fmla="val 28038"/>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7" name="任意多边形 36"/>
          <p:cNvSpPr/>
          <p:nvPr>
            <p:custDataLst>
              <p:tags r:id="rId6"/>
            </p:custDataLst>
          </p:nvPr>
        </p:nvSpPr>
        <p:spPr>
          <a:xfrm>
            <a:off x="4938727" y="1883277"/>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2">
                    <a:lumMod val="50000"/>
                  </a:schemeClr>
                </a:solidFill>
              </a:rPr>
              <a:t>Cold Observable</a:t>
            </a:r>
            <a:endParaRPr lang="en-US" altLang="zh-CN" smtClean="0">
              <a:solidFill>
                <a:schemeClr val="accent2">
                  <a:lumMod val="50000"/>
                </a:schemeClr>
              </a:solidFill>
              <a:sym typeface="Arial" panose="020B0604020202020204" pitchFamily="34" charset="0"/>
            </a:endParaRPr>
          </a:p>
        </p:txBody>
      </p:sp>
      <p:sp>
        <p:nvSpPr>
          <p:cNvPr id="38" name="八角星 37"/>
          <p:cNvSpPr/>
          <p:nvPr>
            <p:custDataLst>
              <p:tags r:id="rId7"/>
            </p:custDataLst>
          </p:nvPr>
        </p:nvSpPr>
        <p:spPr>
          <a:xfrm rot="1349669">
            <a:off x="7489408" y="1536959"/>
            <a:ext cx="2111792" cy="2111792"/>
          </a:xfrm>
          <a:prstGeom prst="star8">
            <a:avLst>
              <a:gd name="adj" fmla="val 28038"/>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9" name="任意多边形 38"/>
          <p:cNvSpPr/>
          <p:nvPr>
            <p:custDataLst>
              <p:tags r:id="rId8"/>
            </p:custDataLst>
          </p:nvPr>
        </p:nvSpPr>
        <p:spPr>
          <a:xfrm>
            <a:off x="7836552" y="1884103"/>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3">
                    <a:lumMod val="50000"/>
                  </a:schemeClr>
                </a:solidFill>
              </a:rPr>
              <a:t>Hot Observable</a:t>
            </a:r>
            <a:endParaRPr lang="en-US" altLang="zh-CN" smtClean="0">
              <a:solidFill>
                <a:schemeClr val="accent3">
                  <a:lumMod val="50000"/>
                </a:schemeClr>
              </a:solidFill>
              <a:sym typeface="Arial" panose="020B0604020202020204" pitchFamily="34" charset="0"/>
            </a:endParaRPr>
          </a:p>
        </p:txBody>
      </p:sp>
      <p:sp>
        <p:nvSpPr>
          <p:cNvPr id="40" name="八角星 39"/>
          <p:cNvSpPr/>
          <p:nvPr>
            <p:custDataLst>
              <p:tags r:id="rId9"/>
            </p:custDataLst>
          </p:nvPr>
        </p:nvSpPr>
        <p:spPr>
          <a:xfrm rot="1349669">
            <a:off x="3021996" y="3484271"/>
            <a:ext cx="2111792" cy="2111792"/>
          </a:xfrm>
          <a:prstGeom prst="star8">
            <a:avLst>
              <a:gd name="adj" fmla="val 28038"/>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41" name="任意多边形 40"/>
          <p:cNvSpPr/>
          <p:nvPr>
            <p:custDataLst>
              <p:tags r:id="rId10"/>
            </p:custDataLst>
          </p:nvPr>
        </p:nvSpPr>
        <p:spPr>
          <a:xfrm>
            <a:off x="3369140" y="3830589"/>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fontScale="90000"/>
          </a:bodyPr>
          <a:p>
            <a:pPr algn="ctr"/>
            <a:r>
              <a:rPr lang="en-US" altLang="zh-CN" smtClean="0">
                <a:solidFill>
                  <a:schemeClr val="accent3">
                    <a:lumMod val="50000"/>
                  </a:schemeClr>
                </a:solidFill>
                <a:sym typeface="+mn-ea"/>
              </a:rPr>
              <a:t>Cold Observable 如何转换成Hot Observable</a:t>
            </a:r>
            <a:endParaRPr lang="en-US" altLang="zh-CN" smtClean="0">
              <a:solidFill>
                <a:schemeClr val="accent3">
                  <a:lumMod val="50000"/>
                </a:schemeClr>
              </a:solidFill>
              <a:sym typeface="Arial" panose="020B0604020202020204" pitchFamily="34" charset="0"/>
            </a:endParaRPr>
          </a:p>
        </p:txBody>
      </p:sp>
      <p:sp>
        <p:nvSpPr>
          <p:cNvPr id="42" name="八角星 41"/>
          <p:cNvSpPr/>
          <p:nvPr>
            <p:custDataLst>
              <p:tags r:id="rId11"/>
            </p:custDataLst>
          </p:nvPr>
        </p:nvSpPr>
        <p:spPr>
          <a:xfrm rot="1349669">
            <a:off x="6142985" y="3485098"/>
            <a:ext cx="2111792" cy="2111792"/>
          </a:xfrm>
          <a:prstGeom prst="star8">
            <a:avLst>
              <a:gd name="adj" fmla="val 28038"/>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43" name="任意多边形 42"/>
          <p:cNvSpPr/>
          <p:nvPr>
            <p:custDataLst>
              <p:tags r:id="rId12"/>
            </p:custDataLst>
          </p:nvPr>
        </p:nvSpPr>
        <p:spPr>
          <a:xfrm>
            <a:off x="6490129" y="3832242"/>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fontScale="90000"/>
          </a:bodyPr>
          <a:p>
            <a:pPr algn="ctr"/>
            <a:r>
              <a:rPr lang="en-US" altLang="zh-CN" smtClean="0">
                <a:solidFill>
                  <a:schemeClr val="accent1">
                    <a:lumMod val="50000"/>
                  </a:schemeClr>
                </a:solidFill>
                <a:sym typeface="+mn-ea"/>
              </a:rPr>
              <a:t>Hot Observable 如何转换成Cold Observable</a:t>
            </a:r>
            <a:endParaRPr lang="en-US" altLang="zh-CN" smtClean="0">
              <a:solidFill>
                <a:schemeClr val="accent1">
                  <a:lumMod val="50000"/>
                </a:schemeClr>
              </a:solidFill>
              <a:sym typeface="Arial" panose="020B0604020202020204" pitchFamily="34"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Flowable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4" name="TextBox 29"/>
          <p:cNvSpPr txBox="1"/>
          <p:nvPr>
            <p:custDataLst>
              <p:tags r:id="rId3"/>
            </p:custDataLst>
          </p:nvPr>
        </p:nvSpPr>
        <p:spPr>
          <a:xfrm>
            <a:off x="1825147" y="1464859"/>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背压是什么？</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30" name="TextBox 29"/>
          <p:cNvSpPr txBox="1"/>
          <p:nvPr>
            <p:custDataLst>
              <p:tags r:id="rId4"/>
            </p:custDataLst>
          </p:nvPr>
        </p:nvSpPr>
        <p:spPr>
          <a:xfrm>
            <a:off x="2219509" y="218832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阻塞形成的原因</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32" name="Text Placeholder 17"/>
          <p:cNvSpPr txBox="1"/>
          <p:nvPr>
            <p:custDataLst>
              <p:tags r:id="rId5"/>
            </p:custDataLst>
          </p:nvPr>
        </p:nvSpPr>
        <p:spPr>
          <a:xfrm>
            <a:off x="733425" y="1343660"/>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01</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33" name="Text Placeholder 17"/>
          <p:cNvSpPr txBox="1"/>
          <p:nvPr>
            <p:custDataLst>
              <p:tags r:id="rId6"/>
            </p:custDataLst>
          </p:nvPr>
        </p:nvSpPr>
        <p:spPr>
          <a:xfrm>
            <a:off x="1157621" y="2041019"/>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02</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45" name="TextBox 29"/>
          <p:cNvSpPr txBox="1"/>
          <p:nvPr>
            <p:custDataLst>
              <p:tags r:id="rId7"/>
            </p:custDataLst>
          </p:nvPr>
        </p:nvSpPr>
        <p:spPr>
          <a:xfrm>
            <a:off x="2741596" y="289780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怎么去解决阻塞</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47" name="Text Placeholder 17"/>
          <p:cNvSpPr txBox="1"/>
          <p:nvPr>
            <p:custDataLst>
              <p:tags r:id="rId8"/>
            </p:custDataLst>
          </p:nvPr>
        </p:nvSpPr>
        <p:spPr>
          <a:xfrm>
            <a:off x="1665724" y="2764483"/>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03</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48" name="Line"/>
          <p:cNvSpPr/>
          <p:nvPr>
            <p:custDataLst>
              <p:tags r:id="rId9"/>
            </p:custDataLst>
          </p:nvPr>
        </p:nvSpPr>
        <p:spPr>
          <a:xfrm flipV="1">
            <a:off x="925478" y="1979488"/>
            <a:ext cx="609070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4" name="Line"/>
          <p:cNvSpPr/>
          <p:nvPr>
            <p:custDataLst>
              <p:tags r:id="rId10"/>
            </p:custDataLst>
          </p:nvPr>
        </p:nvSpPr>
        <p:spPr>
          <a:xfrm flipV="1">
            <a:off x="1357133" y="2708545"/>
            <a:ext cx="6383448"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5" name="Line"/>
          <p:cNvSpPr/>
          <p:nvPr>
            <p:custDataLst>
              <p:tags r:id="rId11"/>
            </p:custDataLst>
          </p:nvPr>
        </p:nvSpPr>
        <p:spPr>
          <a:xfrm flipV="1">
            <a:off x="1840996" y="3423618"/>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31" name="TextBox 29"/>
          <p:cNvSpPr txBox="1"/>
          <p:nvPr>
            <p:custDataLst>
              <p:tags r:id="rId12"/>
            </p:custDataLst>
          </p:nvPr>
        </p:nvSpPr>
        <p:spPr>
          <a:xfrm>
            <a:off x="3303772" y="360355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RxJava对背压的处理</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6" name="Text Placeholder 17"/>
          <p:cNvSpPr txBox="1"/>
          <p:nvPr>
            <p:custDataLst>
              <p:tags r:id="rId13"/>
            </p:custDataLst>
          </p:nvPr>
        </p:nvSpPr>
        <p:spPr>
          <a:xfrm>
            <a:off x="2228832" y="3471165"/>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smtClean="0">
                <a:ln>
                  <a:noFill/>
                </a:ln>
                <a:effectLst/>
                <a:uLnTx/>
                <a:uFillTx/>
                <a:latin typeface="Arial" panose="020B0604020202020204" pitchFamily="34" charset="0"/>
                <a:ea typeface="微软雅黑" panose="020B0503020204020204" pitchFamily="34" charset="-122"/>
                <a:cs typeface="Lato" panose="020F0502020204030203" pitchFamily="34" charset="0"/>
              </a:rPr>
              <a:t>04</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7" name="Line"/>
          <p:cNvSpPr/>
          <p:nvPr>
            <p:custDataLst>
              <p:tags r:id="rId14"/>
            </p:custDataLst>
          </p:nvPr>
        </p:nvSpPr>
        <p:spPr>
          <a:xfrm flipV="1">
            <a:off x="2403172" y="4129368"/>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8" name="TextBox 29"/>
          <p:cNvSpPr txBox="1"/>
          <p:nvPr>
            <p:custDataLst>
              <p:tags r:id="rId15"/>
            </p:custDataLst>
          </p:nvPr>
        </p:nvSpPr>
        <p:spPr>
          <a:xfrm>
            <a:off x="3895782" y="4324218"/>
            <a:ext cx="5787709" cy="337185"/>
          </a:xfrm>
          <a:prstGeom prst="rect">
            <a:avLst/>
          </a:prstGeom>
          <a:noFill/>
        </p:spPr>
        <p:txBody>
          <a:bodyPr wrap="square" rtlCol="0" anchor="t">
            <a:spAutoFit/>
          </a:bodyPr>
          <a:lstStyle/>
          <a:p>
            <a:pPr lvl="0">
              <a:defRPr/>
            </a:pPr>
            <a:r>
              <a:rPr lang="en-US" altLang="zh-CN"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Flowable的使用场景</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9" name="Text Placeholder 17"/>
          <p:cNvSpPr txBox="1"/>
          <p:nvPr>
            <p:custDataLst>
              <p:tags r:id="rId16"/>
            </p:custDataLst>
          </p:nvPr>
        </p:nvSpPr>
        <p:spPr>
          <a:xfrm>
            <a:off x="2819909" y="4191832"/>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smtClean="0">
                <a:ln>
                  <a:noFill/>
                </a:ln>
                <a:effectLst/>
                <a:uLnTx/>
                <a:uFillTx/>
                <a:latin typeface="Arial" panose="020B0604020202020204" pitchFamily="34" charset="0"/>
                <a:ea typeface="微软雅黑" panose="020B0503020204020204" pitchFamily="34" charset="-122"/>
                <a:cs typeface="Lato" panose="020F0502020204030203" pitchFamily="34" charset="0"/>
              </a:rPr>
              <a:t>05</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10" name="Line"/>
          <p:cNvSpPr/>
          <p:nvPr>
            <p:custDataLst>
              <p:tags r:id="rId17"/>
            </p:custDataLst>
          </p:nvPr>
        </p:nvSpPr>
        <p:spPr>
          <a:xfrm flipV="1">
            <a:off x="2995181" y="4850035"/>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Single,Completable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 </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Maybe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1" name="组合 10"/>
          <p:cNvGrpSpPr/>
          <p:nvPr>
            <p:custDataLst>
              <p:tags r:id="rId3"/>
            </p:custDataLst>
          </p:nvPr>
        </p:nvGrpSpPr>
        <p:grpSpPr>
          <a:xfrm rot="0">
            <a:off x="698500" y="2268220"/>
            <a:ext cx="2517775" cy="1737360"/>
            <a:chOff x="1216983" y="2307267"/>
            <a:chExt cx="1552992" cy="1071751"/>
          </a:xfrm>
        </p:grpSpPr>
        <p:sp>
          <p:nvSpPr>
            <p:cNvPr id="12" name="Rectangle 45"/>
            <p:cNvSpPr>
              <a:spLocks noChangeArrowheads="1"/>
            </p:cNvSpPr>
            <p:nvPr>
              <p:custDataLst>
                <p:tags r:id="rId4"/>
              </p:custDataLst>
            </p:nvPr>
          </p:nvSpPr>
          <p:spPr bwMode="auto">
            <a:xfrm rot="21401846">
              <a:off x="1276266" y="2307267"/>
              <a:ext cx="1493709" cy="979920"/>
            </a:xfrm>
            <a:prstGeom prst="rect">
              <a:avLst/>
            </a:prstGeom>
            <a:solidFill>
              <a:schemeClr val="accent1">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14" name="Freeform 46"/>
            <p:cNvSpPr/>
            <p:nvPr>
              <p:custDataLst>
                <p:tags r:id="rId5"/>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p:spPr>
          <p:txBody>
            <a:bodyPr wrap="square" anchor="ctr" anchorCtr="0">
              <a:normAutofit/>
            </a:bodyPr>
            <a:p>
              <a:pPr algn="ctr">
                <a:lnSpc>
                  <a:spcPct val="110000"/>
                </a:lnSpc>
              </a:pPr>
              <a:r>
                <a:rPr lang="en-US" altLang="zh-CN" smtClean="0">
                  <a:solidFill>
                    <a:schemeClr val="bg1"/>
                  </a:solidFill>
                </a:rPr>
                <a:t>Single - 只发射单个数据或错误事件</a:t>
              </a:r>
              <a:endParaRPr lang="da-DK" altLang="zh-CN" smtClean="0">
                <a:solidFill>
                  <a:schemeClr val="bg1"/>
                </a:solidFill>
                <a:sym typeface="Arial" panose="020B0604020202020204" pitchFamily="34" charset="0"/>
              </a:endParaRPr>
            </a:p>
          </p:txBody>
        </p:sp>
      </p:grpSp>
      <p:grpSp>
        <p:nvGrpSpPr>
          <p:cNvPr id="15" name="组合 14"/>
          <p:cNvGrpSpPr/>
          <p:nvPr>
            <p:custDataLst>
              <p:tags r:id="rId6"/>
            </p:custDataLst>
          </p:nvPr>
        </p:nvGrpSpPr>
        <p:grpSpPr>
          <a:xfrm rot="0">
            <a:off x="4284345" y="2268220"/>
            <a:ext cx="2517775" cy="1737360"/>
            <a:chOff x="1216983" y="2307267"/>
            <a:chExt cx="1552992" cy="1071751"/>
          </a:xfrm>
        </p:grpSpPr>
        <p:sp>
          <p:nvSpPr>
            <p:cNvPr id="16" name="Rectangle 45"/>
            <p:cNvSpPr>
              <a:spLocks noChangeArrowheads="1"/>
            </p:cNvSpPr>
            <p:nvPr>
              <p:custDataLst>
                <p:tags r:id="rId7"/>
              </p:custDataLst>
            </p:nvPr>
          </p:nvSpPr>
          <p:spPr bwMode="auto">
            <a:xfrm rot="21401846">
              <a:off x="1276266" y="2307267"/>
              <a:ext cx="1493709" cy="979920"/>
            </a:xfrm>
            <a:prstGeom prst="rect">
              <a:avLst/>
            </a:prstGeom>
            <a:solidFill>
              <a:schemeClr val="accent2">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18" name="Freeform 46"/>
            <p:cNvSpPr/>
            <p:nvPr>
              <p:custDataLst>
                <p:tags r:id="rId8"/>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2"/>
            </a:solidFill>
          </p:spPr>
          <p:txBody>
            <a:bodyPr wrap="square" anchor="ctr" anchorCtr="0">
              <a:normAutofit/>
            </a:bodyPr>
            <a:p>
              <a:pPr algn="ctr">
                <a:lnSpc>
                  <a:spcPct val="110000"/>
                </a:lnSpc>
              </a:pPr>
              <a:r>
                <a:rPr lang="en-US" altLang="zh-CN" smtClean="0">
                  <a:solidFill>
                    <a:schemeClr val="bg1"/>
                  </a:solidFill>
                  <a:sym typeface="+mn-ea"/>
                </a:rPr>
                <a:t>Completable - 它从来不发射数据，只处理 onComplete 和 onError 事件</a:t>
              </a:r>
              <a:endParaRPr lang="da-DK" altLang="zh-CN" smtClean="0">
                <a:solidFill>
                  <a:schemeClr val="bg1"/>
                </a:solidFill>
                <a:sym typeface="Arial" panose="020B0604020202020204" pitchFamily="34" charset="0"/>
              </a:endParaRPr>
            </a:p>
          </p:txBody>
        </p:sp>
      </p:grpSp>
      <p:grpSp>
        <p:nvGrpSpPr>
          <p:cNvPr id="19" name="组合 18"/>
          <p:cNvGrpSpPr/>
          <p:nvPr>
            <p:custDataLst>
              <p:tags r:id="rId9"/>
            </p:custDataLst>
          </p:nvPr>
        </p:nvGrpSpPr>
        <p:grpSpPr>
          <a:xfrm rot="0">
            <a:off x="7870190" y="2268220"/>
            <a:ext cx="2517775" cy="1737360"/>
            <a:chOff x="1216983" y="2307267"/>
            <a:chExt cx="1552992" cy="1071751"/>
          </a:xfrm>
        </p:grpSpPr>
        <p:sp>
          <p:nvSpPr>
            <p:cNvPr id="20" name="Rectangle 45"/>
            <p:cNvSpPr>
              <a:spLocks noChangeArrowheads="1"/>
            </p:cNvSpPr>
            <p:nvPr>
              <p:custDataLst>
                <p:tags r:id="rId10"/>
              </p:custDataLst>
            </p:nvPr>
          </p:nvSpPr>
          <p:spPr bwMode="auto">
            <a:xfrm rot="21401846">
              <a:off x="1276266" y="2307267"/>
              <a:ext cx="1493709" cy="979920"/>
            </a:xfrm>
            <a:prstGeom prst="rect">
              <a:avLst/>
            </a:prstGeom>
            <a:solidFill>
              <a:schemeClr val="accent1">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21" name="Freeform 46"/>
            <p:cNvSpPr/>
            <p:nvPr>
              <p:custDataLst>
                <p:tags r:id="rId11"/>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p:spPr>
          <p:txBody>
            <a:bodyPr wrap="square" anchor="ctr" anchorCtr="0">
              <a:normAutofit/>
            </a:bodyPr>
            <a:p>
              <a:pPr algn="ctr">
                <a:lnSpc>
                  <a:spcPct val="110000"/>
                </a:lnSpc>
              </a:pPr>
              <a:r>
                <a:rPr lang="en-US" altLang="zh-CN" smtClean="0">
                  <a:solidFill>
                    <a:schemeClr val="bg1"/>
                  </a:solidFill>
                  <a:sym typeface="+mn-ea"/>
                </a:rPr>
                <a:t>Maybe - 能够发射0或者1个数据，要么成功，要么失败</a:t>
              </a:r>
              <a:endParaRPr lang="da-DK" altLang="zh-CN" smtClean="0">
                <a:solidFill>
                  <a:schemeClr val="bg1"/>
                </a:solidFill>
                <a:sym typeface="Arial" panose="020B0604020202020204" pitchFamily="34" charset="0"/>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 </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Processor</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88" name="组合 87"/>
          <p:cNvGrpSpPr/>
          <p:nvPr>
            <p:custDataLst>
              <p:tags r:id="rId3"/>
            </p:custDataLst>
          </p:nvPr>
        </p:nvGrpSpPr>
        <p:grpSpPr>
          <a:xfrm rot="0">
            <a:off x="2524125" y="3363595"/>
            <a:ext cx="1647190" cy="1437005"/>
            <a:chOff x="0" y="3984383"/>
            <a:chExt cx="3293630" cy="2873618"/>
          </a:xfrm>
        </p:grpSpPr>
        <p:sp>
          <p:nvSpPr>
            <p:cNvPr id="79" name="任意多边形 78"/>
            <p:cNvSpPr/>
            <p:nvPr>
              <p:custDataLst>
                <p:tags r:id="rId4"/>
              </p:custDataLst>
            </p:nvPr>
          </p:nvSpPr>
          <p:spPr bwMode="auto">
            <a:xfrm>
              <a:off x="1" y="4173402"/>
              <a:ext cx="3293629" cy="2684599"/>
            </a:xfrm>
            <a:custGeom>
              <a:avLst/>
              <a:gdLst>
                <a:gd name="connsiteX0" fmla="*/ 3293629 w 3293629"/>
                <a:gd name="connsiteY0" fmla="*/ 0 h 2684599"/>
                <a:gd name="connsiteX1" fmla="*/ 3249525 w 3293629"/>
                <a:gd name="connsiteY1" fmla="*/ 94510 h 2684599"/>
                <a:gd name="connsiteX2" fmla="*/ 3148715 w 3293629"/>
                <a:gd name="connsiteY2" fmla="*/ 306631 h 2684599"/>
                <a:gd name="connsiteX3" fmla="*/ 3089909 w 3293629"/>
                <a:gd name="connsiteY3" fmla="*/ 426343 h 2684599"/>
                <a:gd name="connsiteX4" fmla="*/ 3035303 w 3293629"/>
                <a:gd name="connsiteY4" fmla="*/ 535554 h 2684599"/>
                <a:gd name="connsiteX5" fmla="*/ 2986999 w 3293629"/>
                <a:gd name="connsiteY5" fmla="*/ 625863 h 2684599"/>
                <a:gd name="connsiteX6" fmla="*/ 2968097 w 3293629"/>
                <a:gd name="connsiteY6" fmla="*/ 657366 h 2684599"/>
                <a:gd name="connsiteX7" fmla="*/ 2953395 w 3293629"/>
                <a:gd name="connsiteY7" fmla="*/ 680468 h 2684599"/>
                <a:gd name="connsiteX8" fmla="*/ 2913491 w 3293629"/>
                <a:gd name="connsiteY8" fmla="*/ 735073 h 2684599"/>
                <a:gd name="connsiteX9" fmla="*/ 2842084 w 3293629"/>
                <a:gd name="connsiteY9" fmla="*/ 823282 h 2684599"/>
                <a:gd name="connsiteX10" fmla="*/ 2655166 w 3293629"/>
                <a:gd name="connsiteY10" fmla="*/ 1060606 h 2684599"/>
                <a:gd name="connsiteX11" fmla="*/ 2558556 w 3293629"/>
                <a:gd name="connsiteY11" fmla="*/ 1188719 h 2684599"/>
                <a:gd name="connsiteX12" fmla="*/ 2470347 w 3293629"/>
                <a:gd name="connsiteY12" fmla="*/ 1308430 h 2684599"/>
                <a:gd name="connsiteX13" fmla="*/ 2432544 w 3293629"/>
                <a:gd name="connsiteY13" fmla="*/ 1363036 h 2684599"/>
                <a:gd name="connsiteX14" fmla="*/ 2401040 w 3293629"/>
                <a:gd name="connsiteY14" fmla="*/ 1409241 h 2684599"/>
                <a:gd name="connsiteX15" fmla="*/ 2377938 w 3293629"/>
                <a:gd name="connsiteY15" fmla="*/ 1449145 h 2684599"/>
                <a:gd name="connsiteX16" fmla="*/ 2363237 w 3293629"/>
                <a:gd name="connsiteY16" fmla="*/ 1480648 h 2684599"/>
                <a:gd name="connsiteX17" fmla="*/ 2350635 w 3293629"/>
                <a:gd name="connsiteY17" fmla="*/ 1518451 h 2684599"/>
                <a:gd name="connsiteX18" fmla="*/ 2333834 w 3293629"/>
                <a:gd name="connsiteY18" fmla="*/ 1573057 h 2684599"/>
                <a:gd name="connsiteX19" fmla="*/ 2289729 w 3293629"/>
                <a:gd name="connsiteY19" fmla="*/ 1730573 h 2684599"/>
                <a:gd name="connsiteX20" fmla="*/ 2237224 w 3293629"/>
                <a:gd name="connsiteY20" fmla="*/ 1927992 h 2684599"/>
                <a:gd name="connsiteX21" fmla="*/ 2182619 w 3293629"/>
                <a:gd name="connsiteY21" fmla="*/ 2142213 h 2684599"/>
                <a:gd name="connsiteX22" fmla="*/ 2086009 w 3293629"/>
                <a:gd name="connsiteY22" fmla="*/ 2526552 h 2684599"/>
                <a:gd name="connsiteX23" fmla="*/ 2046985 w 3293629"/>
                <a:gd name="connsiteY23" fmla="*/ 2684599 h 2684599"/>
                <a:gd name="connsiteX24" fmla="*/ 0 w 3293629"/>
                <a:gd name="connsiteY24" fmla="*/ 2684599 h 2684599"/>
                <a:gd name="connsiteX25" fmla="*/ 0 w 3293629"/>
                <a:gd name="connsiteY25" fmla="*/ 1057650 h 2684599"/>
                <a:gd name="connsiteX26" fmla="*/ 777579 w 3293629"/>
                <a:gd name="connsiteY26" fmla="*/ 837984 h 2684599"/>
                <a:gd name="connsiteX27" fmla="*/ 1357237 w 3293629"/>
                <a:gd name="connsiteY27" fmla="*/ 674167 h 2684599"/>
                <a:gd name="connsiteX28" fmla="*/ 1550456 w 3293629"/>
                <a:gd name="connsiteY28" fmla="*/ 615362 h 2684599"/>
                <a:gd name="connsiteX29" fmla="*/ 1607161 w 3293629"/>
                <a:gd name="connsiteY29" fmla="*/ 598560 h 2684599"/>
                <a:gd name="connsiteX30" fmla="*/ 1628164 w 3293629"/>
                <a:gd name="connsiteY30" fmla="*/ 590159 h 2684599"/>
                <a:gd name="connsiteX31" fmla="*/ 1642865 w 3293629"/>
                <a:gd name="connsiteY31" fmla="*/ 581758 h 2684599"/>
                <a:gd name="connsiteX32" fmla="*/ 1676468 w 3293629"/>
                <a:gd name="connsiteY32" fmla="*/ 567057 h 2684599"/>
                <a:gd name="connsiteX33" fmla="*/ 1791980 w 3293629"/>
                <a:gd name="connsiteY33" fmla="*/ 514551 h 2684599"/>
                <a:gd name="connsiteX34" fmla="*/ 1955796 w 3293629"/>
                <a:gd name="connsiteY34" fmla="*/ 445245 h 2684599"/>
                <a:gd name="connsiteX35" fmla="*/ 2144815 w 3293629"/>
                <a:gd name="connsiteY35" fmla="*/ 365437 h 2684599"/>
                <a:gd name="connsiteX36" fmla="*/ 2335934 w 3293629"/>
                <a:gd name="connsiteY36" fmla="*/ 287729 h 2684599"/>
                <a:gd name="connsiteX37" fmla="*/ 2508151 w 3293629"/>
                <a:gd name="connsiteY37" fmla="*/ 218422 h 2684599"/>
                <a:gd name="connsiteX38" fmla="*/ 2579558 w 3293629"/>
                <a:gd name="connsiteY38" fmla="*/ 191119 h 2684599"/>
                <a:gd name="connsiteX39" fmla="*/ 2638364 w 3293629"/>
                <a:gd name="connsiteY39" fmla="*/ 170117 h 2684599"/>
                <a:gd name="connsiteX40" fmla="*/ 2682468 w 3293629"/>
                <a:gd name="connsiteY40" fmla="*/ 157516 h 2684599"/>
                <a:gd name="connsiteX41" fmla="*/ 2697170 w 3293629"/>
                <a:gd name="connsiteY41" fmla="*/ 153316 h 2684599"/>
                <a:gd name="connsiteX42" fmla="*/ 2705571 w 3293629"/>
                <a:gd name="connsiteY42" fmla="*/ 151215 h 2684599"/>
                <a:gd name="connsiteX43" fmla="*/ 2724473 w 3293629"/>
                <a:gd name="connsiteY43" fmla="*/ 151215 h 2684599"/>
                <a:gd name="connsiteX44" fmla="*/ 2751775 w 3293629"/>
                <a:gd name="connsiteY44" fmla="*/ 144915 h 2684599"/>
                <a:gd name="connsiteX45" fmla="*/ 2829483 w 3293629"/>
                <a:gd name="connsiteY45" fmla="*/ 128113 h 2684599"/>
                <a:gd name="connsiteX46" fmla="*/ 2923992 w 3293629"/>
                <a:gd name="connsiteY46" fmla="*/ 102910 h 2684599"/>
                <a:gd name="connsiteX47" fmla="*/ 3026903 w 3293629"/>
                <a:gd name="connsiteY47" fmla="*/ 75608 h 2684599"/>
                <a:gd name="connsiteX48" fmla="*/ 3211721 w 3293629"/>
                <a:gd name="connsiteY48" fmla="*/ 25203 h 268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3629" h="2684599">
                  <a:moveTo>
                    <a:pt x="3293629" y="0"/>
                  </a:moveTo>
                  <a:lnTo>
                    <a:pt x="3249525" y="94510"/>
                  </a:lnTo>
                  <a:lnTo>
                    <a:pt x="3148715" y="306631"/>
                  </a:lnTo>
                  <a:lnTo>
                    <a:pt x="3089909" y="426343"/>
                  </a:lnTo>
                  <a:lnTo>
                    <a:pt x="3035303" y="535554"/>
                  </a:lnTo>
                  <a:lnTo>
                    <a:pt x="2986999" y="625863"/>
                  </a:lnTo>
                  <a:lnTo>
                    <a:pt x="2968097" y="657366"/>
                  </a:lnTo>
                  <a:lnTo>
                    <a:pt x="2953395" y="680468"/>
                  </a:lnTo>
                  <a:lnTo>
                    <a:pt x="2913491" y="735073"/>
                  </a:lnTo>
                  <a:lnTo>
                    <a:pt x="2842084" y="823282"/>
                  </a:lnTo>
                  <a:lnTo>
                    <a:pt x="2655166" y="1060606"/>
                  </a:lnTo>
                  <a:lnTo>
                    <a:pt x="2558556" y="1188719"/>
                  </a:lnTo>
                  <a:lnTo>
                    <a:pt x="2470347" y="1308430"/>
                  </a:lnTo>
                  <a:lnTo>
                    <a:pt x="2432544" y="1363036"/>
                  </a:lnTo>
                  <a:lnTo>
                    <a:pt x="2401040" y="1409241"/>
                  </a:lnTo>
                  <a:lnTo>
                    <a:pt x="2377938" y="1449145"/>
                  </a:lnTo>
                  <a:lnTo>
                    <a:pt x="2363237" y="1480648"/>
                  </a:lnTo>
                  <a:lnTo>
                    <a:pt x="2350635" y="1518451"/>
                  </a:lnTo>
                  <a:lnTo>
                    <a:pt x="2333834" y="1573057"/>
                  </a:lnTo>
                  <a:lnTo>
                    <a:pt x="2289729" y="1730573"/>
                  </a:lnTo>
                  <a:lnTo>
                    <a:pt x="2237224" y="1927992"/>
                  </a:lnTo>
                  <a:lnTo>
                    <a:pt x="2182619" y="2142213"/>
                  </a:lnTo>
                  <a:lnTo>
                    <a:pt x="2086009" y="2526552"/>
                  </a:lnTo>
                  <a:lnTo>
                    <a:pt x="2046985" y="2684599"/>
                  </a:lnTo>
                  <a:lnTo>
                    <a:pt x="0" y="2684599"/>
                  </a:lnTo>
                  <a:lnTo>
                    <a:pt x="0" y="1057650"/>
                  </a:lnTo>
                  <a:lnTo>
                    <a:pt x="777579" y="837984"/>
                  </a:lnTo>
                  <a:lnTo>
                    <a:pt x="1357237" y="674167"/>
                  </a:lnTo>
                  <a:lnTo>
                    <a:pt x="1550456" y="615362"/>
                  </a:lnTo>
                  <a:lnTo>
                    <a:pt x="1607161" y="598560"/>
                  </a:lnTo>
                  <a:lnTo>
                    <a:pt x="1628164" y="590159"/>
                  </a:lnTo>
                  <a:lnTo>
                    <a:pt x="1642865" y="581758"/>
                  </a:lnTo>
                  <a:lnTo>
                    <a:pt x="1676468" y="567057"/>
                  </a:lnTo>
                  <a:lnTo>
                    <a:pt x="1791980" y="514551"/>
                  </a:lnTo>
                  <a:lnTo>
                    <a:pt x="1955796" y="445245"/>
                  </a:lnTo>
                  <a:lnTo>
                    <a:pt x="2144815" y="365437"/>
                  </a:lnTo>
                  <a:lnTo>
                    <a:pt x="2335934" y="287729"/>
                  </a:lnTo>
                  <a:lnTo>
                    <a:pt x="2508151" y="218422"/>
                  </a:lnTo>
                  <a:lnTo>
                    <a:pt x="2579558" y="191119"/>
                  </a:lnTo>
                  <a:lnTo>
                    <a:pt x="2638364" y="170117"/>
                  </a:lnTo>
                  <a:lnTo>
                    <a:pt x="2682468" y="157516"/>
                  </a:lnTo>
                  <a:lnTo>
                    <a:pt x="2697170" y="153316"/>
                  </a:lnTo>
                  <a:lnTo>
                    <a:pt x="2705571" y="151215"/>
                  </a:lnTo>
                  <a:lnTo>
                    <a:pt x="2724473" y="151215"/>
                  </a:lnTo>
                  <a:lnTo>
                    <a:pt x="2751775" y="144915"/>
                  </a:lnTo>
                  <a:lnTo>
                    <a:pt x="2829483" y="128113"/>
                  </a:lnTo>
                  <a:lnTo>
                    <a:pt x="2923992" y="102910"/>
                  </a:lnTo>
                  <a:lnTo>
                    <a:pt x="3026903" y="75608"/>
                  </a:lnTo>
                  <a:lnTo>
                    <a:pt x="3211721" y="25203"/>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noAutofit/>
            </a:bodyPr>
            <a:lstStyle/>
            <a:p>
              <a:endParaRPr lang="zh-CN" altLang="en-US"/>
            </a:p>
          </p:txBody>
        </p:sp>
        <p:sp>
          <p:nvSpPr>
            <p:cNvPr id="7" name="Freeform 6"/>
            <p:cNvSpPr/>
            <p:nvPr>
              <p:custDataLst>
                <p:tags r:id="rId5"/>
              </p:custDataLst>
            </p:nvPr>
          </p:nvSpPr>
          <p:spPr bwMode="auto">
            <a:xfrm>
              <a:off x="1405541" y="4753059"/>
              <a:ext cx="732973" cy="1793578"/>
            </a:xfrm>
            <a:custGeom>
              <a:avLst/>
              <a:gdLst>
                <a:gd name="T0" fmla="*/ 698 w 698"/>
                <a:gd name="T1" fmla="*/ 0 h 1708"/>
                <a:gd name="T2" fmla="*/ 698 w 698"/>
                <a:gd name="T3" fmla="*/ 0 h 1708"/>
                <a:gd name="T4" fmla="*/ 550 w 698"/>
                <a:gd name="T5" fmla="*/ 438 h 1708"/>
                <a:gd name="T6" fmla="*/ 442 w 698"/>
                <a:gd name="T7" fmla="*/ 760 h 1708"/>
                <a:gd name="T8" fmla="*/ 376 w 698"/>
                <a:gd name="T9" fmla="*/ 948 h 1708"/>
                <a:gd name="T10" fmla="*/ 376 w 698"/>
                <a:gd name="T11" fmla="*/ 948 h 1708"/>
                <a:gd name="T12" fmla="*/ 350 w 698"/>
                <a:gd name="T13" fmla="*/ 1010 h 1708"/>
                <a:gd name="T14" fmla="*/ 302 w 698"/>
                <a:gd name="T15" fmla="*/ 1108 h 1708"/>
                <a:gd name="T16" fmla="*/ 176 w 698"/>
                <a:gd name="T17" fmla="*/ 1364 h 1708"/>
                <a:gd name="T18" fmla="*/ 0 w 698"/>
                <a:gd name="T19" fmla="*/ 1708 h 1708"/>
                <a:gd name="T20" fmla="*/ 0 w 698"/>
                <a:gd name="T21" fmla="*/ 1708 h 1708"/>
                <a:gd name="T22" fmla="*/ 188 w 698"/>
                <a:gd name="T23" fmla="*/ 1372 h 1708"/>
                <a:gd name="T24" fmla="*/ 328 w 698"/>
                <a:gd name="T25" fmla="*/ 1120 h 1708"/>
                <a:gd name="T26" fmla="*/ 382 w 698"/>
                <a:gd name="T27" fmla="*/ 1020 h 1708"/>
                <a:gd name="T28" fmla="*/ 414 w 698"/>
                <a:gd name="T29" fmla="*/ 960 h 1708"/>
                <a:gd name="T30" fmla="*/ 414 w 698"/>
                <a:gd name="T31" fmla="*/ 960 h 1708"/>
                <a:gd name="T32" fmla="*/ 424 w 698"/>
                <a:gd name="T33" fmla="*/ 932 h 1708"/>
                <a:gd name="T34" fmla="*/ 440 w 698"/>
                <a:gd name="T35" fmla="*/ 890 h 1708"/>
                <a:gd name="T36" fmla="*/ 480 w 698"/>
                <a:gd name="T37" fmla="*/ 766 h 1708"/>
                <a:gd name="T38" fmla="*/ 526 w 698"/>
                <a:gd name="T39" fmla="*/ 612 h 1708"/>
                <a:gd name="T40" fmla="*/ 574 w 698"/>
                <a:gd name="T41" fmla="*/ 442 h 1708"/>
                <a:gd name="T42" fmla="*/ 662 w 698"/>
                <a:gd name="T43" fmla="*/ 136 h 1708"/>
                <a:gd name="T44" fmla="*/ 698 w 698"/>
                <a:gd name="T45" fmla="*/ 0 h 1708"/>
                <a:gd name="T46" fmla="*/ 698 w 698"/>
                <a:gd name="T47"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8" h="1708">
                  <a:moveTo>
                    <a:pt x="698" y="0"/>
                  </a:moveTo>
                  <a:lnTo>
                    <a:pt x="698" y="0"/>
                  </a:lnTo>
                  <a:lnTo>
                    <a:pt x="550" y="438"/>
                  </a:lnTo>
                  <a:lnTo>
                    <a:pt x="442" y="760"/>
                  </a:lnTo>
                  <a:lnTo>
                    <a:pt x="376" y="948"/>
                  </a:lnTo>
                  <a:lnTo>
                    <a:pt x="376" y="948"/>
                  </a:lnTo>
                  <a:lnTo>
                    <a:pt x="350" y="1010"/>
                  </a:lnTo>
                  <a:lnTo>
                    <a:pt x="302" y="1108"/>
                  </a:lnTo>
                  <a:lnTo>
                    <a:pt x="176" y="1364"/>
                  </a:lnTo>
                  <a:lnTo>
                    <a:pt x="0" y="1708"/>
                  </a:lnTo>
                  <a:lnTo>
                    <a:pt x="0" y="1708"/>
                  </a:lnTo>
                  <a:lnTo>
                    <a:pt x="188" y="1372"/>
                  </a:lnTo>
                  <a:lnTo>
                    <a:pt x="328" y="1120"/>
                  </a:lnTo>
                  <a:lnTo>
                    <a:pt x="382" y="1020"/>
                  </a:lnTo>
                  <a:lnTo>
                    <a:pt x="414" y="960"/>
                  </a:lnTo>
                  <a:lnTo>
                    <a:pt x="414" y="960"/>
                  </a:lnTo>
                  <a:lnTo>
                    <a:pt x="424" y="932"/>
                  </a:lnTo>
                  <a:lnTo>
                    <a:pt x="440" y="890"/>
                  </a:lnTo>
                  <a:lnTo>
                    <a:pt x="480" y="766"/>
                  </a:lnTo>
                  <a:lnTo>
                    <a:pt x="526" y="612"/>
                  </a:lnTo>
                  <a:lnTo>
                    <a:pt x="574" y="442"/>
                  </a:lnTo>
                  <a:lnTo>
                    <a:pt x="662" y="136"/>
                  </a:lnTo>
                  <a:lnTo>
                    <a:pt x="698" y="0"/>
                  </a:lnTo>
                  <a:lnTo>
                    <a:pt x="69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custDataLst>
                <p:tags r:id="rId6"/>
              </p:custDataLst>
            </p:nvPr>
          </p:nvSpPr>
          <p:spPr bwMode="auto">
            <a:xfrm>
              <a:off x="2386339" y="4503134"/>
              <a:ext cx="302430" cy="741374"/>
            </a:xfrm>
            <a:custGeom>
              <a:avLst/>
              <a:gdLst>
                <a:gd name="T0" fmla="*/ 288 w 288"/>
                <a:gd name="T1" fmla="*/ 0 h 706"/>
                <a:gd name="T2" fmla="*/ 288 w 288"/>
                <a:gd name="T3" fmla="*/ 0 h 706"/>
                <a:gd name="T4" fmla="*/ 250 w 288"/>
                <a:gd name="T5" fmla="*/ 98 h 706"/>
                <a:gd name="T6" fmla="*/ 164 w 288"/>
                <a:gd name="T7" fmla="*/ 320 h 706"/>
                <a:gd name="T8" fmla="*/ 114 w 288"/>
                <a:gd name="T9" fmla="*/ 444 h 706"/>
                <a:gd name="T10" fmla="*/ 66 w 288"/>
                <a:gd name="T11" fmla="*/ 558 h 706"/>
                <a:gd name="T12" fmla="*/ 28 w 288"/>
                <a:gd name="T13" fmla="*/ 650 h 706"/>
                <a:gd name="T14" fmla="*/ 12 w 288"/>
                <a:gd name="T15" fmla="*/ 684 h 706"/>
                <a:gd name="T16" fmla="*/ 0 w 288"/>
                <a:gd name="T17" fmla="*/ 706 h 706"/>
                <a:gd name="T18" fmla="*/ 0 w 288"/>
                <a:gd name="T19" fmla="*/ 706 h 706"/>
                <a:gd name="T20" fmla="*/ 40 w 288"/>
                <a:gd name="T21" fmla="*/ 630 h 706"/>
                <a:gd name="T22" fmla="*/ 80 w 288"/>
                <a:gd name="T23" fmla="*/ 548 h 706"/>
                <a:gd name="T24" fmla="*/ 130 w 288"/>
                <a:gd name="T25" fmla="*/ 444 h 706"/>
                <a:gd name="T26" fmla="*/ 180 w 288"/>
                <a:gd name="T27" fmla="*/ 330 h 706"/>
                <a:gd name="T28" fmla="*/ 204 w 288"/>
                <a:gd name="T29" fmla="*/ 272 h 706"/>
                <a:gd name="T30" fmla="*/ 226 w 288"/>
                <a:gd name="T31" fmla="*/ 214 h 706"/>
                <a:gd name="T32" fmla="*/ 246 w 288"/>
                <a:gd name="T33" fmla="*/ 156 h 706"/>
                <a:gd name="T34" fmla="*/ 264 w 288"/>
                <a:gd name="T35" fmla="*/ 100 h 706"/>
                <a:gd name="T36" fmla="*/ 278 w 288"/>
                <a:gd name="T37" fmla="*/ 48 h 706"/>
                <a:gd name="T38" fmla="*/ 288 w 288"/>
                <a:gd name="T39" fmla="*/ 0 h 706"/>
                <a:gd name="T40" fmla="*/ 288 w 288"/>
                <a:gd name="T41"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706">
                  <a:moveTo>
                    <a:pt x="288" y="0"/>
                  </a:moveTo>
                  <a:lnTo>
                    <a:pt x="288" y="0"/>
                  </a:lnTo>
                  <a:lnTo>
                    <a:pt x="250" y="98"/>
                  </a:lnTo>
                  <a:lnTo>
                    <a:pt x="164" y="320"/>
                  </a:lnTo>
                  <a:lnTo>
                    <a:pt x="114" y="444"/>
                  </a:lnTo>
                  <a:lnTo>
                    <a:pt x="66" y="558"/>
                  </a:lnTo>
                  <a:lnTo>
                    <a:pt x="28" y="650"/>
                  </a:lnTo>
                  <a:lnTo>
                    <a:pt x="12" y="684"/>
                  </a:lnTo>
                  <a:lnTo>
                    <a:pt x="0" y="706"/>
                  </a:lnTo>
                  <a:lnTo>
                    <a:pt x="0" y="706"/>
                  </a:lnTo>
                  <a:lnTo>
                    <a:pt x="40" y="630"/>
                  </a:lnTo>
                  <a:lnTo>
                    <a:pt x="80" y="548"/>
                  </a:lnTo>
                  <a:lnTo>
                    <a:pt x="130" y="444"/>
                  </a:lnTo>
                  <a:lnTo>
                    <a:pt x="180" y="330"/>
                  </a:lnTo>
                  <a:lnTo>
                    <a:pt x="204" y="272"/>
                  </a:lnTo>
                  <a:lnTo>
                    <a:pt x="226" y="214"/>
                  </a:lnTo>
                  <a:lnTo>
                    <a:pt x="246" y="156"/>
                  </a:lnTo>
                  <a:lnTo>
                    <a:pt x="264" y="100"/>
                  </a:lnTo>
                  <a:lnTo>
                    <a:pt x="278" y="48"/>
                  </a:lnTo>
                  <a:lnTo>
                    <a:pt x="288" y="0"/>
                  </a:lnTo>
                  <a:lnTo>
                    <a:pt x="28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81" name="任意多边形 80"/>
            <p:cNvSpPr/>
            <p:nvPr>
              <p:custDataLst>
                <p:tags r:id="rId7"/>
              </p:custDataLst>
            </p:nvPr>
          </p:nvSpPr>
          <p:spPr bwMode="auto">
            <a:xfrm>
              <a:off x="0" y="3984383"/>
              <a:ext cx="3293629" cy="1419741"/>
            </a:xfrm>
            <a:custGeom>
              <a:avLst/>
              <a:gdLst>
                <a:gd name="connsiteX0" fmla="*/ 3016402 w 3293629"/>
                <a:gd name="connsiteY0" fmla="*/ 0 h 1419741"/>
                <a:gd name="connsiteX1" fmla="*/ 3058406 w 3293629"/>
                <a:gd name="connsiteY1" fmla="*/ 27303 h 1419741"/>
                <a:gd name="connsiteX2" fmla="*/ 3150815 w 3293629"/>
                <a:gd name="connsiteY2" fmla="*/ 86109 h 1419741"/>
                <a:gd name="connsiteX3" fmla="*/ 3245324 w 3293629"/>
                <a:gd name="connsiteY3" fmla="*/ 149115 h 1419741"/>
                <a:gd name="connsiteX4" fmla="*/ 3276827 w 3293629"/>
                <a:gd name="connsiteY4" fmla="*/ 174317 h 1419741"/>
                <a:gd name="connsiteX5" fmla="*/ 3287328 w 3293629"/>
                <a:gd name="connsiteY5" fmla="*/ 182718 h 1419741"/>
                <a:gd name="connsiteX6" fmla="*/ 3293629 w 3293629"/>
                <a:gd name="connsiteY6" fmla="*/ 189019 h 1419741"/>
                <a:gd name="connsiteX7" fmla="*/ 3291529 w 3293629"/>
                <a:gd name="connsiteY7" fmla="*/ 193219 h 1419741"/>
                <a:gd name="connsiteX8" fmla="*/ 3283128 w 3293629"/>
                <a:gd name="connsiteY8" fmla="*/ 199520 h 1419741"/>
                <a:gd name="connsiteX9" fmla="*/ 3249525 w 3293629"/>
                <a:gd name="connsiteY9" fmla="*/ 218422 h 1419741"/>
                <a:gd name="connsiteX10" fmla="*/ 3197020 w 3293629"/>
                <a:gd name="connsiteY10" fmla="*/ 245725 h 1419741"/>
                <a:gd name="connsiteX11" fmla="*/ 3127713 w 3293629"/>
                <a:gd name="connsiteY11" fmla="*/ 279328 h 1419741"/>
                <a:gd name="connsiteX12" fmla="*/ 2953395 w 3293629"/>
                <a:gd name="connsiteY12" fmla="*/ 363336 h 1419741"/>
                <a:gd name="connsiteX13" fmla="*/ 2749675 w 3293629"/>
                <a:gd name="connsiteY13" fmla="*/ 459946 h 1419741"/>
                <a:gd name="connsiteX14" fmla="*/ 2541754 w 3293629"/>
                <a:gd name="connsiteY14" fmla="*/ 558656 h 1419741"/>
                <a:gd name="connsiteX15" fmla="*/ 2354836 w 3293629"/>
                <a:gd name="connsiteY15" fmla="*/ 651065 h 1419741"/>
                <a:gd name="connsiteX16" fmla="*/ 2275028 w 3293629"/>
                <a:gd name="connsiteY16" fmla="*/ 688869 h 1419741"/>
                <a:gd name="connsiteX17" fmla="*/ 2212022 w 3293629"/>
                <a:gd name="connsiteY17" fmla="*/ 722472 h 1419741"/>
                <a:gd name="connsiteX18" fmla="*/ 2165817 w 3293629"/>
                <a:gd name="connsiteY18" fmla="*/ 749775 h 1419741"/>
                <a:gd name="connsiteX19" fmla="*/ 2149015 w 3293629"/>
                <a:gd name="connsiteY19" fmla="*/ 760276 h 1419741"/>
                <a:gd name="connsiteX20" fmla="*/ 2138514 w 3293629"/>
                <a:gd name="connsiteY20" fmla="*/ 768677 h 1419741"/>
                <a:gd name="connsiteX21" fmla="*/ 2010402 w 3293629"/>
                <a:gd name="connsiteY21" fmla="*/ 894689 h 1419741"/>
                <a:gd name="connsiteX22" fmla="*/ 1800381 w 3293629"/>
                <a:gd name="connsiteY22" fmla="*/ 1104710 h 1419741"/>
                <a:gd name="connsiteX23" fmla="*/ 1691170 w 3293629"/>
                <a:gd name="connsiteY23" fmla="*/ 1211821 h 1419741"/>
                <a:gd name="connsiteX24" fmla="*/ 1594560 w 3293629"/>
                <a:gd name="connsiteY24" fmla="*/ 1306330 h 1419741"/>
                <a:gd name="connsiteX25" fmla="*/ 1518953 w 3293629"/>
                <a:gd name="connsiteY25" fmla="*/ 1373537 h 1419741"/>
                <a:gd name="connsiteX26" fmla="*/ 1493750 w 3293629"/>
                <a:gd name="connsiteY26" fmla="*/ 1396639 h 1419741"/>
                <a:gd name="connsiteX27" fmla="*/ 1476949 w 3293629"/>
                <a:gd name="connsiteY27" fmla="*/ 1407140 h 1419741"/>
                <a:gd name="connsiteX28" fmla="*/ 1466448 w 3293629"/>
                <a:gd name="connsiteY28" fmla="*/ 1409240 h 1419741"/>
                <a:gd name="connsiteX29" fmla="*/ 1451746 w 3293629"/>
                <a:gd name="connsiteY29" fmla="*/ 1411340 h 1419741"/>
                <a:gd name="connsiteX30" fmla="*/ 1399241 w 3293629"/>
                <a:gd name="connsiteY30" fmla="*/ 1415541 h 1419741"/>
                <a:gd name="connsiteX31" fmla="*/ 1325734 w 3293629"/>
                <a:gd name="connsiteY31" fmla="*/ 1417641 h 1419741"/>
                <a:gd name="connsiteX32" fmla="*/ 1233324 w 3293629"/>
                <a:gd name="connsiteY32" fmla="*/ 1419741 h 1419741"/>
                <a:gd name="connsiteX33" fmla="*/ 1006502 w 3293629"/>
                <a:gd name="connsiteY33" fmla="*/ 1419741 h 1419741"/>
                <a:gd name="connsiteX34" fmla="*/ 750276 w 3293629"/>
                <a:gd name="connsiteY34" fmla="*/ 1419741 h 1419741"/>
                <a:gd name="connsiteX35" fmla="*/ 489850 w 3293629"/>
                <a:gd name="connsiteY35" fmla="*/ 1415541 h 1419741"/>
                <a:gd name="connsiteX36" fmla="*/ 260928 w 3293629"/>
                <a:gd name="connsiteY36" fmla="*/ 1413441 h 1419741"/>
                <a:gd name="connsiteX37" fmla="*/ 86610 w 3293629"/>
                <a:gd name="connsiteY37" fmla="*/ 1409240 h 1419741"/>
                <a:gd name="connsiteX38" fmla="*/ 502 w 3293629"/>
                <a:gd name="connsiteY38" fmla="*/ 1407140 h 1419741"/>
                <a:gd name="connsiteX39" fmla="*/ 0 w 3293629"/>
                <a:gd name="connsiteY39" fmla="*/ 1406889 h 1419741"/>
                <a:gd name="connsiteX40" fmla="*/ 0 w 3293629"/>
                <a:gd name="connsiteY40" fmla="*/ 328518 h 1419741"/>
                <a:gd name="connsiteX41" fmla="*/ 605362 w 3293629"/>
                <a:gd name="connsiteY41" fmla="*/ 346535 h 1419741"/>
                <a:gd name="connsiteX42" fmla="*/ 1124113 w 3293629"/>
                <a:gd name="connsiteY42" fmla="*/ 363336 h 1419741"/>
                <a:gd name="connsiteX43" fmla="*/ 1319433 w 3293629"/>
                <a:gd name="connsiteY43" fmla="*/ 371737 h 1419741"/>
                <a:gd name="connsiteX44" fmla="*/ 1430744 w 3293629"/>
                <a:gd name="connsiteY44" fmla="*/ 378038 h 1419741"/>
                <a:gd name="connsiteX45" fmla="*/ 1447546 w 3293629"/>
                <a:gd name="connsiteY45" fmla="*/ 378038 h 1419741"/>
                <a:gd name="connsiteX46" fmla="*/ 1466448 w 3293629"/>
                <a:gd name="connsiteY46" fmla="*/ 378038 h 1419741"/>
                <a:gd name="connsiteX47" fmla="*/ 1514752 w 3293629"/>
                <a:gd name="connsiteY47" fmla="*/ 369637 h 1419741"/>
                <a:gd name="connsiteX48" fmla="*/ 1571458 w 3293629"/>
                <a:gd name="connsiteY48" fmla="*/ 354935 h 1419741"/>
                <a:gd name="connsiteX49" fmla="*/ 1636564 w 3293629"/>
                <a:gd name="connsiteY49" fmla="*/ 333933 h 1419741"/>
                <a:gd name="connsiteX50" fmla="*/ 1705871 w 3293629"/>
                <a:gd name="connsiteY50" fmla="*/ 310831 h 1419741"/>
                <a:gd name="connsiteX51" fmla="*/ 1781479 w 3293629"/>
                <a:gd name="connsiteY51" fmla="*/ 283528 h 1419741"/>
                <a:gd name="connsiteX52" fmla="*/ 1938994 w 3293629"/>
                <a:gd name="connsiteY52" fmla="*/ 224723 h 1419741"/>
                <a:gd name="connsiteX53" fmla="*/ 2233024 w 3293629"/>
                <a:gd name="connsiteY53" fmla="*/ 107111 h 1419741"/>
                <a:gd name="connsiteX54" fmla="*/ 2342235 w 3293629"/>
                <a:gd name="connsiteY54" fmla="*/ 65107 h 1419741"/>
                <a:gd name="connsiteX55" fmla="*/ 2382139 w 3293629"/>
                <a:gd name="connsiteY55" fmla="*/ 52505 h 1419741"/>
                <a:gd name="connsiteX56" fmla="*/ 2407341 w 3293629"/>
                <a:gd name="connsiteY56" fmla="*/ 46205 h 1419741"/>
                <a:gd name="connsiteX57" fmla="*/ 2464047 w 3293629"/>
                <a:gd name="connsiteY57" fmla="*/ 39904 h 1419741"/>
                <a:gd name="connsiteX58" fmla="*/ 2548055 w 3293629"/>
                <a:gd name="connsiteY58" fmla="*/ 31503 h 1419741"/>
                <a:gd name="connsiteX59" fmla="*/ 2751775 w 3293629"/>
                <a:gd name="connsiteY59" fmla="*/ 16802 h 141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629" h="1419741">
                  <a:moveTo>
                    <a:pt x="3016402" y="0"/>
                  </a:moveTo>
                  <a:lnTo>
                    <a:pt x="3058406" y="27303"/>
                  </a:lnTo>
                  <a:lnTo>
                    <a:pt x="3150815" y="86109"/>
                  </a:lnTo>
                  <a:lnTo>
                    <a:pt x="3245324" y="149115"/>
                  </a:lnTo>
                  <a:lnTo>
                    <a:pt x="3276827" y="174317"/>
                  </a:lnTo>
                  <a:lnTo>
                    <a:pt x="3287328" y="182718"/>
                  </a:lnTo>
                  <a:lnTo>
                    <a:pt x="3293629" y="189019"/>
                  </a:lnTo>
                  <a:lnTo>
                    <a:pt x="3291529" y="193219"/>
                  </a:lnTo>
                  <a:lnTo>
                    <a:pt x="3283128" y="199520"/>
                  </a:lnTo>
                  <a:lnTo>
                    <a:pt x="3249525" y="218422"/>
                  </a:lnTo>
                  <a:lnTo>
                    <a:pt x="3197020" y="245725"/>
                  </a:lnTo>
                  <a:lnTo>
                    <a:pt x="3127713" y="279328"/>
                  </a:lnTo>
                  <a:lnTo>
                    <a:pt x="2953395" y="363336"/>
                  </a:lnTo>
                  <a:lnTo>
                    <a:pt x="2749675" y="459946"/>
                  </a:lnTo>
                  <a:lnTo>
                    <a:pt x="2541754" y="558656"/>
                  </a:lnTo>
                  <a:lnTo>
                    <a:pt x="2354836" y="651065"/>
                  </a:lnTo>
                  <a:lnTo>
                    <a:pt x="2275028" y="688869"/>
                  </a:lnTo>
                  <a:lnTo>
                    <a:pt x="2212022" y="722472"/>
                  </a:lnTo>
                  <a:lnTo>
                    <a:pt x="2165817" y="749775"/>
                  </a:lnTo>
                  <a:lnTo>
                    <a:pt x="2149015" y="760276"/>
                  </a:lnTo>
                  <a:lnTo>
                    <a:pt x="2138514" y="768677"/>
                  </a:lnTo>
                  <a:lnTo>
                    <a:pt x="2010402" y="894689"/>
                  </a:lnTo>
                  <a:lnTo>
                    <a:pt x="1800381" y="1104710"/>
                  </a:lnTo>
                  <a:lnTo>
                    <a:pt x="1691170" y="1211821"/>
                  </a:lnTo>
                  <a:lnTo>
                    <a:pt x="1594560" y="1306330"/>
                  </a:lnTo>
                  <a:lnTo>
                    <a:pt x="1518953" y="1373537"/>
                  </a:lnTo>
                  <a:lnTo>
                    <a:pt x="1493750" y="1396639"/>
                  </a:lnTo>
                  <a:lnTo>
                    <a:pt x="1476949" y="1407140"/>
                  </a:lnTo>
                  <a:lnTo>
                    <a:pt x="1466448" y="1409240"/>
                  </a:lnTo>
                  <a:lnTo>
                    <a:pt x="1451746" y="1411340"/>
                  </a:lnTo>
                  <a:lnTo>
                    <a:pt x="1399241" y="1415541"/>
                  </a:lnTo>
                  <a:lnTo>
                    <a:pt x="1325734" y="1417641"/>
                  </a:lnTo>
                  <a:lnTo>
                    <a:pt x="1233324" y="1419741"/>
                  </a:lnTo>
                  <a:lnTo>
                    <a:pt x="1006502" y="1419741"/>
                  </a:lnTo>
                  <a:lnTo>
                    <a:pt x="750276" y="1419741"/>
                  </a:lnTo>
                  <a:lnTo>
                    <a:pt x="489850" y="1415541"/>
                  </a:lnTo>
                  <a:lnTo>
                    <a:pt x="260928" y="1413441"/>
                  </a:lnTo>
                  <a:lnTo>
                    <a:pt x="86610" y="1409240"/>
                  </a:lnTo>
                  <a:lnTo>
                    <a:pt x="502" y="1407140"/>
                  </a:lnTo>
                  <a:lnTo>
                    <a:pt x="0" y="1406889"/>
                  </a:lnTo>
                  <a:lnTo>
                    <a:pt x="0" y="328518"/>
                  </a:lnTo>
                  <a:lnTo>
                    <a:pt x="605362" y="346535"/>
                  </a:lnTo>
                  <a:lnTo>
                    <a:pt x="1124113" y="363336"/>
                  </a:lnTo>
                  <a:lnTo>
                    <a:pt x="1319433" y="371737"/>
                  </a:lnTo>
                  <a:lnTo>
                    <a:pt x="1430744" y="378038"/>
                  </a:lnTo>
                  <a:lnTo>
                    <a:pt x="1447546" y="378038"/>
                  </a:lnTo>
                  <a:lnTo>
                    <a:pt x="1466448" y="378038"/>
                  </a:lnTo>
                  <a:lnTo>
                    <a:pt x="1514752" y="369637"/>
                  </a:lnTo>
                  <a:lnTo>
                    <a:pt x="1571458" y="354935"/>
                  </a:lnTo>
                  <a:lnTo>
                    <a:pt x="1636564" y="333933"/>
                  </a:lnTo>
                  <a:lnTo>
                    <a:pt x="1705871" y="310831"/>
                  </a:lnTo>
                  <a:lnTo>
                    <a:pt x="1781479" y="283528"/>
                  </a:lnTo>
                  <a:lnTo>
                    <a:pt x="1938994" y="224723"/>
                  </a:lnTo>
                  <a:lnTo>
                    <a:pt x="2233024" y="107111"/>
                  </a:lnTo>
                  <a:lnTo>
                    <a:pt x="2342235" y="65107"/>
                  </a:lnTo>
                  <a:lnTo>
                    <a:pt x="2382139" y="52505"/>
                  </a:lnTo>
                  <a:lnTo>
                    <a:pt x="2407341" y="46205"/>
                  </a:lnTo>
                  <a:lnTo>
                    <a:pt x="2464047" y="39904"/>
                  </a:lnTo>
                  <a:lnTo>
                    <a:pt x="2548055" y="31503"/>
                  </a:lnTo>
                  <a:lnTo>
                    <a:pt x="2751775" y="16802"/>
                  </a:lnTo>
                  <a:close/>
                </a:path>
              </a:pathLst>
            </a:custGeom>
            <a:solidFill>
              <a:schemeClr val="accent1">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noAutofit/>
            </a:bodyPr>
            <a:lstStyle/>
            <a:p>
              <a:endParaRPr lang="zh-CN" altLang="en-US"/>
            </a:p>
          </p:txBody>
        </p:sp>
        <p:sp>
          <p:nvSpPr>
            <p:cNvPr id="24" name="Freeform 9"/>
            <p:cNvSpPr/>
            <p:nvPr>
              <p:custDataLst>
                <p:tags r:id="rId8"/>
              </p:custDataLst>
            </p:nvPr>
          </p:nvSpPr>
          <p:spPr bwMode="auto">
            <a:xfrm>
              <a:off x="550756" y="4030587"/>
              <a:ext cx="2587457" cy="798079"/>
            </a:xfrm>
            <a:custGeom>
              <a:avLst/>
              <a:gdLst>
                <a:gd name="T0" fmla="*/ 2162 w 2464"/>
                <a:gd name="T1" fmla="*/ 10 h 760"/>
                <a:gd name="T2" fmla="*/ 2116 w 2464"/>
                <a:gd name="T3" fmla="*/ 16 h 760"/>
                <a:gd name="T4" fmla="*/ 1994 w 2464"/>
                <a:gd name="T5" fmla="*/ 48 h 760"/>
                <a:gd name="T6" fmla="*/ 1846 w 2464"/>
                <a:gd name="T7" fmla="*/ 96 h 760"/>
                <a:gd name="T8" fmla="*/ 1600 w 2464"/>
                <a:gd name="T9" fmla="*/ 186 h 760"/>
                <a:gd name="T10" fmla="*/ 1286 w 2464"/>
                <a:gd name="T11" fmla="*/ 300 h 760"/>
                <a:gd name="T12" fmla="*/ 1160 w 2464"/>
                <a:gd name="T13" fmla="*/ 340 h 760"/>
                <a:gd name="T14" fmla="*/ 1086 w 2464"/>
                <a:gd name="T15" fmla="*/ 356 h 760"/>
                <a:gd name="T16" fmla="*/ 1068 w 2464"/>
                <a:gd name="T17" fmla="*/ 358 h 760"/>
                <a:gd name="T18" fmla="*/ 838 w 2464"/>
                <a:gd name="T19" fmla="*/ 364 h 760"/>
                <a:gd name="T20" fmla="*/ 512 w 2464"/>
                <a:gd name="T21" fmla="*/ 372 h 760"/>
                <a:gd name="T22" fmla="*/ 348 w 2464"/>
                <a:gd name="T23" fmla="*/ 382 h 760"/>
                <a:gd name="T24" fmla="*/ 202 w 2464"/>
                <a:gd name="T25" fmla="*/ 398 h 760"/>
                <a:gd name="T26" fmla="*/ 90 w 2464"/>
                <a:gd name="T27" fmla="*/ 420 h 760"/>
                <a:gd name="T28" fmla="*/ 48 w 2464"/>
                <a:gd name="T29" fmla="*/ 434 h 760"/>
                <a:gd name="T30" fmla="*/ 22 w 2464"/>
                <a:gd name="T31" fmla="*/ 450 h 760"/>
                <a:gd name="T32" fmla="*/ 14 w 2464"/>
                <a:gd name="T33" fmla="*/ 460 h 760"/>
                <a:gd name="T34" fmla="*/ 2 w 2464"/>
                <a:gd name="T35" fmla="*/ 482 h 760"/>
                <a:gd name="T36" fmla="*/ 0 w 2464"/>
                <a:gd name="T37" fmla="*/ 506 h 760"/>
                <a:gd name="T38" fmla="*/ 6 w 2464"/>
                <a:gd name="T39" fmla="*/ 532 h 760"/>
                <a:gd name="T40" fmla="*/ 20 w 2464"/>
                <a:gd name="T41" fmla="*/ 558 h 760"/>
                <a:gd name="T42" fmla="*/ 40 w 2464"/>
                <a:gd name="T43" fmla="*/ 588 h 760"/>
                <a:gd name="T44" fmla="*/ 68 w 2464"/>
                <a:gd name="T45" fmla="*/ 616 h 760"/>
                <a:gd name="T46" fmla="*/ 122 w 2464"/>
                <a:gd name="T47" fmla="*/ 656 h 760"/>
                <a:gd name="T48" fmla="*/ 212 w 2464"/>
                <a:gd name="T49" fmla="*/ 704 h 760"/>
                <a:gd name="T50" fmla="*/ 266 w 2464"/>
                <a:gd name="T51" fmla="*/ 724 h 760"/>
                <a:gd name="T52" fmla="*/ 322 w 2464"/>
                <a:gd name="T53" fmla="*/ 740 h 760"/>
                <a:gd name="T54" fmla="*/ 384 w 2464"/>
                <a:gd name="T55" fmla="*/ 752 h 760"/>
                <a:gd name="T56" fmla="*/ 450 w 2464"/>
                <a:gd name="T57" fmla="*/ 758 h 760"/>
                <a:gd name="T58" fmla="*/ 520 w 2464"/>
                <a:gd name="T59" fmla="*/ 760 h 760"/>
                <a:gd name="T60" fmla="*/ 592 w 2464"/>
                <a:gd name="T61" fmla="*/ 754 h 760"/>
                <a:gd name="T62" fmla="*/ 666 w 2464"/>
                <a:gd name="T63" fmla="*/ 744 h 760"/>
                <a:gd name="T64" fmla="*/ 822 w 2464"/>
                <a:gd name="T65" fmla="*/ 712 h 760"/>
                <a:gd name="T66" fmla="*/ 980 w 2464"/>
                <a:gd name="T67" fmla="*/ 670 h 760"/>
                <a:gd name="T68" fmla="*/ 1212 w 2464"/>
                <a:gd name="T69" fmla="*/ 600 h 760"/>
                <a:gd name="T70" fmla="*/ 1478 w 2464"/>
                <a:gd name="T71" fmla="*/ 508 h 760"/>
                <a:gd name="T72" fmla="*/ 1648 w 2464"/>
                <a:gd name="T73" fmla="*/ 450 h 760"/>
                <a:gd name="T74" fmla="*/ 1728 w 2464"/>
                <a:gd name="T75" fmla="*/ 430 h 760"/>
                <a:gd name="T76" fmla="*/ 1994 w 2464"/>
                <a:gd name="T77" fmla="*/ 368 h 760"/>
                <a:gd name="T78" fmla="*/ 2144 w 2464"/>
                <a:gd name="T79" fmla="*/ 326 h 760"/>
                <a:gd name="T80" fmla="*/ 2284 w 2464"/>
                <a:gd name="T81" fmla="*/ 278 h 760"/>
                <a:gd name="T82" fmla="*/ 2370 w 2464"/>
                <a:gd name="T83" fmla="*/ 242 h 760"/>
                <a:gd name="T84" fmla="*/ 2414 w 2464"/>
                <a:gd name="T85" fmla="*/ 214 h 760"/>
                <a:gd name="T86" fmla="*/ 2446 w 2464"/>
                <a:gd name="T87" fmla="*/ 188 h 760"/>
                <a:gd name="T88" fmla="*/ 2462 w 2464"/>
                <a:gd name="T89" fmla="*/ 160 h 760"/>
                <a:gd name="T90" fmla="*/ 2462 w 2464"/>
                <a:gd name="T91" fmla="*/ 132 h 760"/>
                <a:gd name="T92" fmla="*/ 2454 w 2464"/>
                <a:gd name="T93" fmla="*/ 118 h 760"/>
                <a:gd name="T94" fmla="*/ 2416 w 2464"/>
                <a:gd name="T95" fmla="*/ 70 h 760"/>
                <a:gd name="T96" fmla="*/ 2382 w 2464"/>
                <a:gd name="T97" fmla="*/ 36 h 760"/>
                <a:gd name="T98" fmla="*/ 2348 w 2464"/>
                <a:gd name="T99" fmla="*/ 16 h 760"/>
                <a:gd name="T100" fmla="*/ 2316 w 2464"/>
                <a:gd name="T101" fmla="*/ 4 h 760"/>
                <a:gd name="T102" fmla="*/ 2282 w 2464"/>
                <a:gd name="T103" fmla="*/ 0 h 760"/>
                <a:gd name="T104" fmla="*/ 2162 w 2464"/>
                <a:gd name="T105" fmla="*/ 1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4" h="760">
                  <a:moveTo>
                    <a:pt x="2162" y="10"/>
                  </a:moveTo>
                  <a:lnTo>
                    <a:pt x="2162" y="10"/>
                  </a:lnTo>
                  <a:lnTo>
                    <a:pt x="2140" y="12"/>
                  </a:lnTo>
                  <a:lnTo>
                    <a:pt x="2116" y="16"/>
                  </a:lnTo>
                  <a:lnTo>
                    <a:pt x="2058" y="30"/>
                  </a:lnTo>
                  <a:lnTo>
                    <a:pt x="1994" y="48"/>
                  </a:lnTo>
                  <a:lnTo>
                    <a:pt x="1922" y="70"/>
                  </a:lnTo>
                  <a:lnTo>
                    <a:pt x="1846" y="96"/>
                  </a:lnTo>
                  <a:lnTo>
                    <a:pt x="1766" y="124"/>
                  </a:lnTo>
                  <a:lnTo>
                    <a:pt x="1600" y="186"/>
                  </a:lnTo>
                  <a:lnTo>
                    <a:pt x="1436" y="246"/>
                  </a:lnTo>
                  <a:lnTo>
                    <a:pt x="1286" y="300"/>
                  </a:lnTo>
                  <a:lnTo>
                    <a:pt x="1218" y="322"/>
                  </a:lnTo>
                  <a:lnTo>
                    <a:pt x="1160" y="340"/>
                  </a:lnTo>
                  <a:lnTo>
                    <a:pt x="1108" y="352"/>
                  </a:lnTo>
                  <a:lnTo>
                    <a:pt x="1086" y="356"/>
                  </a:lnTo>
                  <a:lnTo>
                    <a:pt x="1068" y="358"/>
                  </a:lnTo>
                  <a:lnTo>
                    <a:pt x="1068" y="358"/>
                  </a:lnTo>
                  <a:lnTo>
                    <a:pt x="972" y="362"/>
                  </a:lnTo>
                  <a:lnTo>
                    <a:pt x="838" y="364"/>
                  </a:lnTo>
                  <a:lnTo>
                    <a:pt x="680" y="368"/>
                  </a:lnTo>
                  <a:lnTo>
                    <a:pt x="512" y="372"/>
                  </a:lnTo>
                  <a:lnTo>
                    <a:pt x="430" y="376"/>
                  </a:lnTo>
                  <a:lnTo>
                    <a:pt x="348" y="382"/>
                  </a:lnTo>
                  <a:lnTo>
                    <a:pt x="272" y="388"/>
                  </a:lnTo>
                  <a:lnTo>
                    <a:pt x="202" y="398"/>
                  </a:lnTo>
                  <a:lnTo>
                    <a:pt x="140" y="408"/>
                  </a:lnTo>
                  <a:lnTo>
                    <a:pt x="90" y="420"/>
                  </a:lnTo>
                  <a:lnTo>
                    <a:pt x="68" y="426"/>
                  </a:lnTo>
                  <a:lnTo>
                    <a:pt x="48" y="434"/>
                  </a:lnTo>
                  <a:lnTo>
                    <a:pt x="34" y="442"/>
                  </a:lnTo>
                  <a:lnTo>
                    <a:pt x="22" y="450"/>
                  </a:lnTo>
                  <a:lnTo>
                    <a:pt x="22" y="450"/>
                  </a:lnTo>
                  <a:lnTo>
                    <a:pt x="14" y="460"/>
                  </a:lnTo>
                  <a:lnTo>
                    <a:pt x="6" y="470"/>
                  </a:lnTo>
                  <a:lnTo>
                    <a:pt x="2" y="482"/>
                  </a:lnTo>
                  <a:lnTo>
                    <a:pt x="0" y="492"/>
                  </a:lnTo>
                  <a:lnTo>
                    <a:pt x="0" y="506"/>
                  </a:lnTo>
                  <a:lnTo>
                    <a:pt x="2" y="518"/>
                  </a:lnTo>
                  <a:lnTo>
                    <a:pt x="6" y="532"/>
                  </a:lnTo>
                  <a:lnTo>
                    <a:pt x="12" y="544"/>
                  </a:lnTo>
                  <a:lnTo>
                    <a:pt x="20" y="558"/>
                  </a:lnTo>
                  <a:lnTo>
                    <a:pt x="30" y="572"/>
                  </a:lnTo>
                  <a:lnTo>
                    <a:pt x="40" y="588"/>
                  </a:lnTo>
                  <a:lnTo>
                    <a:pt x="54" y="602"/>
                  </a:lnTo>
                  <a:lnTo>
                    <a:pt x="68" y="616"/>
                  </a:lnTo>
                  <a:lnTo>
                    <a:pt x="84" y="630"/>
                  </a:lnTo>
                  <a:lnTo>
                    <a:pt x="122" y="656"/>
                  </a:lnTo>
                  <a:lnTo>
                    <a:pt x="164" y="682"/>
                  </a:lnTo>
                  <a:lnTo>
                    <a:pt x="212" y="704"/>
                  </a:lnTo>
                  <a:lnTo>
                    <a:pt x="238" y="714"/>
                  </a:lnTo>
                  <a:lnTo>
                    <a:pt x="266" y="724"/>
                  </a:lnTo>
                  <a:lnTo>
                    <a:pt x="294" y="732"/>
                  </a:lnTo>
                  <a:lnTo>
                    <a:pt x="322" y="740"/>
                  </a:lnTo>
                  <a:lnTo>
                    <a:pt x="354" y="746"/>
                  </a:lnTo>
                  <a:lnTo>
                    <a:pt x="384" y="752"/>
                  </a:lnTo>
                  <a:lnTo>
                    <a:pt x="418" y="756"/>
                  </a:lnTo>
                  <a:lnTo>
                    <a:pt x="450" y="758"/>
                  </a:lnTo>
                  <a:lnTo>
                    <a:pt x="484" y="760"/>
                  </a:lnTo>
                  <a:lnTo>
                    <a:pt x="520" y="760"/>
                  </a:lnTo>
                  <a:lnTo>
                    <a:pt x="556" y="758"/>
                  </a:lnTo>
                  <a:lnTo>
                    <a:pt x="592" y="754"/>
                  </a:lnTo>
                  <a:lnTo>
                    <a:pt x="592" y="754"/>
                  </a:lnTo>
                  <a:lnTo>
                    <a:pt x="666" y="744"/>
                  </a:lnTo>
                  <a:lnTo>
                    <a:pt x="744" y="730"/>
                  </a:lnTo>
                  <a:lnTo>
                    <a:pt x="822" y="712"/>
                  </a:lnTo>
                  <a:lnTo>
                    <a:pt x="902" y="692"/>
                  </a:lnTo>
                  <a:lnTo>
                    <a:pt x="980" y="670"/>
                  </a:lnTo>
                  <a:lnTo>
                    <a:pt x="1060" y="648"/>
                  </a:lnTo>
                  <a:lnTo>
                    <a:pt x="1212" y="600"/>
                  </a:lnTo>
                  <a:lnTo>
                    <a:pt x="1354" y="552"/>
                  </a:lnTo>
                  <a:lnTo>
                    <a:pt x="1478" y="508"/>
                  </a:lnTo>
                  <a:lnTo>
                    <a:pt x="1578" y="472"/>
                  </a:lnTo>
                  <a:lnTo>
                    <a:pt x="1648" y="450"/>
                  </a:lnTo>
                  <a:lnTo>
                    <a:pt x="1648" y="450"/>
                  </a:lnTo>
                  <a:lnTo>
                    <a:pt x="1728" y="430"/>
                  </a:lnTo>
                  <a:lnTo>
                    <a:pt x="1848" y="402"/>
                  </a:lnTo>
                  <a:lnTo>
                    <a:pt x="1994" y="368"/>
                  </a:lnTo>
                  <a:lnTo>
                    <a:pt x="2070" y="348"/>
                  </a:lnTo>
                  <a:lnTo>
                    <a:pt x="2144" y="326"/>
                  </a:lnTo>
                  <a:lnTo>
                    <a:pt x="2216" y="302"/>
                  </a:lnTo>
                  <a:lnTo>
                    <a:pt x="2284" y="278"/>
                  </a:lnTo>
                  <a:lnTo>
                    <a:pt x="2342" y="254"/>
                  </a:lnTo>
                  <a:lnTo>
                    <a:pt x="2370" y="242"/>
                  </a:lnTo>
                  <a:lnTo>
                    <a:pt x="2392" y="228"/>
                  </a:lnTo>
                  <a:lnTo>
                    <a:pt x="2414" y="214"/>
                  </a:lnTo>
                  <a:lnTo>
                    <a:pt x="2432" y="202"/>
                  </a:lnTo>
                  <a:lnTo>
                    <a:pt x="2446" y="188"/>
                  </a:lnTo>
                  <a:lnTo>
                    <a:pt x="2456" y="174"/>
                  </a:lnTo>
                  <a:lnTo>
                    <a:pt x="2462" y="160"/>
                  </a:lnTo>
                  <a:lnTo>
                    <a:pt x="2464" y="146"/>
                  </a:lnTo>
                  <a:lnTo>
                    <a:pt x="2462" y="132"/>
                  </a:lnTo>
                  <a:lnTo>
                    <a:pt x="2454" y="118"/>
                  </a:lnTo>
                  <a:lnTo>
                    <a:pt x="2454" y="118"/>
                  </a:lnTo>
                  <a:lnTo>
                    <a:pt x="2434" y="92"/>
                  </a:lnTo>
                  <a:lnTo>
                    <a:pt x="2416" y="70"/>
                  </a:lnTo>
                  <a:lnTo>
                    <a:pt x="2398" y="52"/>
                  </a:lnTo>
                  <a:lnTo>
                    <a:pt x="2382" y="36"/>
                  </a:lnTo>
                  <a:lnTo>
                    <a:pt x="2364" y="24"/>
                  </a:lnTo>
                  <a:lnTo>
                    <a:pt x="2348" y="16"/>
                  </a:lnTo>
                  <a:lnTo>
                    <a:pt x="2332" y="8"/>
                  </a:lnTo>
                  <a:lnTo>
                    <a:pt x="2316" y="4"/>
                  </a:lnTo>
                  <a:lnTo>
                    <a:pt x="2300" y="2"/>
                  </a:lnTo>
                  <a:lnTo>
                    <a:pt x="2282" y="0"/>
                  </a:lnTo>
                  <a:lnTo>
                    <a:pt x="2246" y="2"/>
                  </a:lnTo>
                  <a:lnTo>
                    <a:pt x="2162" y="10"/>
                  </a:lnTo>
                  <a:lnTo>
                    <a:pt x="2162" y="10"/>
                  </a:lnTo>
                  <a:close/>
                </a:path>
              </a:pathLst>
            </a:custGeom>
            <a:solidFill>
              <a:schemeClr val="accent1">
                <a:lumMod val="45000"/>
                <a:lumOff val="5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87" name="组合 86"/>
          <p:cNvGrpSpPr/>
          <p:nvPr>
            <p:custDataLst>
              <p:tags r:id="rId9"/>
            </p:custDataLst>
          </p:nvPr>
        </p:nvGrpSpPr>
        <p:grpSpPr>
          <a:xfrm rot="0">
            <a:off x="6815455" y="2966085"/>
            <a:ext cx="1281430" cy="1833880"/>
            <a:chOff x="8582523" y="3189204"/>
            <a:chExt cx="2562255" cy="3666965"/>
          </a:xfrm>
        </p:grpSpPr>
        <p:sp>
          <p:nvSpPr>
            <p:cNvPr id="25" name="Freeform 10"/>
            <p:cNvSpPr/>
            <p:nvPr>
              <p:custDataLst>
                <p:tags r:id="rId10"/>
              </p:custDataLst>
            </p:nvPr>
          </p:nvSpPr>
          <p:spPr bwMode="auto">
            <a:xfrm>
              <a:off x="8582523" y="3266912"/>
              <a:ext cx="2555954" cy="3589257"/>
            </a:xfrm>
            <a:custGeom>
              <a:avLst/>
              <a:gdLst>
                <a:gd name="T0" fmla="*/ 0 w 2434"/>
                <a:gd name="T1" fmla="*/ 3418 h 3418"/>
                <a:gd name="T2" fmla="*/ 192 w 2434"/>
                <a:gd name="T3" fmla="*/ 2884 h 3418"/>
                <a:gd name="T4" fmla="*/ 338 w 2434"/>
                <a:gd name="T5" fmla="*/ 2498 h 3418"/>
                <a:gd name="T6" fmla="*/ 396 w 2434"/>
                <a:gd name="T7" fmla="*/ 2356 h 3418"/>
                <a:gd name="T8" fmla="*/ 434 w 2434"/>
                <a:gd name="T9" fmla="*/ 2282 h 3418"/>
                <a:gd name="T10" fmla="*/ 560 w 2434"/>
                <a:gd name="T11" fmla="*/ 2108 h 3418"/>
                <a:gd name="T12" fmla="*/ 890 w 2434"/>
                <a:gd name="T13" fmla="*/ 1648 h 3418"/>
                <a:gd name="T14" fmla="*/ 1064 w 2434"/>
                <a:gd name="T15" fmla="*/ 1396 h 3418"/>
                <a:gd name="T16" fmla="*/ 1100 w 2434"/>
                <a:gd name="T17" fmla="*/ 1334 h 3418"/>
                <a:gd name="T18" fmla="*/ 1110 w 2434"/>
                <a:gd name="T19" fmla="*/ 1308 h 3418"/>
                <a:gd name="T20" fmla="*/ 1158 w 2434"/>
                <a:gd name="T21" fmla="*/ 1128 h 3418"/>
                <a:gd name="T22" fmla="*/ 1342 w 2434"/>
                <a:gd name="T23" fmla="*/ 394 h 3418"/>
                <a:gd name="T24" fmla="*/ 1386 w 2434"/>
                <a:gd name="T25" fmla="*/ 228 h 3418"/>
                <a:gd name="T26" fmla="*/ 1394 w 2434"/>
                <a:gd name="T27" fmla="*/ 206 h 3418"/>
                <a:gd name="T28" fmla="*/ 1410 w 2434"/>
                <a:gd name="T29" fmla="*/ 196 h 3418"/>
                <a:gd name="T30" fmla="*/ 1498 w 2434"/>
                <a:gd name="T31" fmla="*/ 166 h 3418"/>
                <a:gd name="T32" fmla="*/ 1646 w 2434"/>
                <a:gd name="T33" fmla="*/ 130 h 3418"/>
                <a:gd name="T34" fmla="*/ 1922 w 2434"/>
                <a:gd name="T35" fmla="*/ 74 h 3418"/>
                <a:gd name="T36" fmla="*/ 2272 w 2434"/>
                <a:gd name="T37" fmla="*/ 14 h 3418"/>
                <a:gd name="T38" fmla="*/ 2388 w 2434"/>
                <a:gd name="T39" fmla="*/ 0 h 3418"/>
                <a:gd name="T40" fmla="*/ 2430 w 2434"/>
                <a:gd name="T41" fmla="*/ 0 h 3418"/>
                <a:gd name="T42" fmla="*/ 2434 w 2434"/>
                <a:gd name="T43" fmla="*/ 2 h 3418"/>
                <a:gd name="T44" fmla="*/ 2424 w 2434"/>
                <a:gd name="T45" fmla="*/ 74 h 3418"/>
                <a:gd name="T46" fmla="*/ 2316 w 2434"/>
                <a:gd name="T47" fmla="*/ 770 h 3418"/>
                <a:gd name="T48" fmla="*/ 2204 w 2434"/>
                <a:gd name="T49" fmla="*/ 1490 h 3418"/>
                <a:gd name="T50" fmla="*/ 2194 w 2434"/>
                <a:gd name="T51" fmla="*/ 1584 h 3418"/>
                <a:gd name="T52" fmla="*/ 2198 w 2434"/>
                <a:gd name="T53" fmla="*/ 1650 h 3418"/>
                <a:gd name="T54" fmla="*/ 2244 w 2434"/>
                <a:gd name="T55" fmla="*/ 2090 h 3418"/>
                <a:gd name="T56" fmla="*/ 2296 w 2434"/>
                <a:gd name="T57" fmla="*/ 2528 h 3418"/>
                <a:gd name="T58" fmla="*/ 2306 w 2434"/>
                <a:gd name="T59" fmla="*/ 2590 h 3418"/>
                <a:gd name="T60" fmla="*/ 2306 w 2434"/>
                <a:gd name="T61" fmla="*/ 2650 h 3418"/>
                <a:gd name="T62" fmla="*/ 2296 w 2434"/>
                <a:gd name="T63" fmla="*/ 2754 h 3418"/>
                <a:gd name="T64" fmla="*/ 2258 w 2434"/>
                <a:gd name="T65" fmla="*/ 3034 h 3418"/>
                <a:gd name="T66" fmla="*/ 2198 w 2434"/>
                <a:gd name="T67" fmla="*/ 341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4" h="3418">
                  <a:moveTo>
                    <a:pt x="0" y="3418"/>
                  </a:moveTo>
                  <a:lnTo>
                    <a:pt x="0" y="3418"/>
                  </a:lnTo>
                  <a:lnTo>
                    <a:pt x="58" y="3254"/>
                  </a:lnTo>
                  <a:lnTo>
                    <a:pt x="192" y="2884"/>
                  </a:lnTo>
                  <a:lnTo>
                    <a:pt x="268" y="2682"/>
                  </a:lnTo>
                  <a:lnTo>
                    <a:pt x="338" y="2498"/>
                  </a:lnTo>
                  <a:lnTo>
                    <a:pt x="370" y="2420"/>
                  </a:lnTo>
                  <a:lnTo>
                    <a:pt x="396" y="2356"/>
                  </a:lnTo>
                  <a:lnTo>
                    <a:pt x="418" y="2310"/>
                  </a:lnTo>
                  <a:lnTo>
                    <a:pt x="434" y="2282"/>
                  </a:lnTo>
                  <a:lnTo>
                    <a:pt x="434" y="2282"/>
                  </a:lnTo>
                  <a:lnTo>
                    <a:pt x="560" y="2108"/>
                  </a:lnTo>
                  <a:lnTo>
                    <a:pt x="776" y="1806"/>
                  </a:lnTo>
                  <a:lnTo>
                    <a:pt x="890" y="1648"/>
                  </a:lnTo>
                  <a:lnTo>
                    <a:pt x="990" y="1506"/>
                  </a:lnTo>
                  <a:lnTo>
                    <a:pt x="1064" y="1396"/>
                  </a:lnTo>
                  <a:lnTo>
                    <a:pt x="1088" y="1358"/>
                  </a:lnTo>
                  <a:lnTo>
                    <a:pt x="1100" y="1334"/>
                  </a:lnTo>
                  <a:lnTo>
                    <a:pt x="1100" y="1334"/>
                  </a:lnTo>
                  <a:lnTo>
                    <a:pt x="1110" y="1308"/>
                  </a:lnTo>
                  <a:lnTo>
                    <a:pt x="1122" y="1262"/>
                  </a:lnTo>
                  <a:lnTo>
                    <a:pt x="1158" y="1128"/>
                  </a:lnTo>
                  <a:lnTo>
                    <a:pt x="1250" y="758"/>
                  </a:lnTo>
                  <a:lnTo>
                    <a:pt x="1342" y="394"/>
                  </a:lnTo>
                  <a:lnTo>
                    <a:pt x="1374" y="268"/>
                  </a:lnTo>
                  <a:lnTo>
                    <a:pt x="1386" y="228"/>
                  </a:lnTo>
                  <a:lnTo>
                    <a:pt x="1394" y="206"/>
                  </a:lnTo>
                  <a:lnTo>
                    <a:pt x="1394" y="206"/>
                  </a:lnTo>
                  <a:lnTo>
                    <a:pt x="1398" y="202"/>
                  </a:lnTo>
                  <a:lnTo>
                    <a:pt x="1410" y="196"/>
                  </a:lnTo>
                  <a:lnTo>
                    <a:pt x="1446" y="182"/>
                  </a:lnTo>
                  <a:lnTo>
                    <a:pt x="1498" y="166"/>
                  </a:lnTo>
                  <a:lnTo>
                    <a:pt x="1566" y="148"/>
                  </a:lnTo>
                  <a:lnTo>
                    <a:pt x="1646" y="130"/>
                  </a:lnTo>
                  <a:lnTo>
                    <a:pt x="1732" y="112"/>
                  </a:lnTo>
                  <a:lnTo>
                    <a:pt x="1922" y="74"/>
                  </a:lnTo>
                  <a:lnTo>
                    <a:pt x="2108" y="40"/>
                  </a:lnTo>
                  <a:lnTo>
                    <a:pt x="2272" y="14"/>
                  </a:lnTo>
                  <a:lnTo>
                    <a:pt x="2338" y="6"/>
                  </a:lnTo>
                  <a:lnTo>
                    <a:pt x="2388" y="0"/>
                  </a:lnTo>
                  <a:lnTo>
                    <a:pt x="2422" y="0"/>
                  </a:lnTo>
                  <a:lnTo>
                    <a:pt x="2430" y="0"/>
                  </a:lnTo>
                  <a:lnTo>
                    <a:pt x="2434" y="2"/>
                  </a:lnTo>
                  <a:lnTo>
                    <a:pt x="2434" y="2"/>
                  </a:lnTo>
                  <a:lnTo>
                    <a:pt x="2432" y="24"/>
                  </a:lnTo>
                  <a:lnTo>
                    <a:pt x="2424" y="74"/>
                  </a:lnTo>
                  <a:lnTo>
                    <a:pt x="2398" y="248"/>
                  </a:lnTo>
                  <a:lnTo>
                    <a:pt x="2316" y="770"/>
                  </a:lnTo>
                  <a:lnTo>
                    <a:pt x="2232" y="1302"/>
                  </a:lnTo>
                  <a:lnTo>
                    <a:pt x="2204" y="1490"/>
                  </a:lnTo>
                  <a:lnTo>
                    <a:pt x="2196" y="1550"/>
                  </a:lnTo>
                  <a:lnTo>
                    <a:pt x="2194" y="1584"/>
                  </a:lnTo>
                  <a:lnTo>
                    <a:pt x="2194" y="1584"/>
                  </a:lnTo>
                  <a:lnTo>
                    <a:pt x="2198" y="1650"/>
                  </a:lnTo>
                  <a:lnTo>
                    <a:pt x="2208" y="1768"/>
                  </a:lnTo>
                  <a:lnTo>
                    <a:pt x="2244" y="2090"/>
                  </a:lnTo>
                  <a:lnTo>
                    <a:pt x="2282" y="2412"/>
                  </a:lnTo>
                  <a:lnTo>
                    <a:pt x="2296" y="2528"/>
                  </a:lnTo>
                  <a:lnTo>
                    <a:pt x="2306" y="2590"/>
                  </a:lnTo>
                  <a:lnTo>
                    <a:pt x="2306" y="2590"/>
                  </a:lnTo>
                  <a:lnTo>
                    <a:pt x="2306" y="2614"/>
                  </a:lnTo>
                  <a:lnTo>
                    <a:pt x="2306" y="2650"/>
                  </a:lnTo>
                  <a:lnTo>
                    <a:pt x="2302" y="2698"/>
                  </a:lnTo>
                  <a:lnTo>
                    <a:pt x="2296" y="2754"/>
                  </a:lnTo>
                  <a:lnTo>
                    <a:pt x="2278" y="2888"/>
                  </a:lnTo>
                  <a:lnTo>
                    <a:pt x="2258" y="3034"/>
                  </a:lnTo>
                  <a:lnTo>
                    <a:pt x="2216" y="3300"/>
                  </a:lnTo>
                  <a:lnTo>
                    <a:pt x="2198" y="3418"/>
                  </a:lnTo>
                  <a:lnTo>
                    <a:pt x="0" y="3418"/>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6" name="Freeform 11"/>
            <p:cNvSpPr/>
            <p:nvPr>
              <p:custDataLst>
                <p:tags r:id="rId11"/>
              </p:custDataLst>
            </p:nvPr>
          </p:nvSpPr>
          <p:spPr bwMode="auto">
            <a:xfrm>
              <a:off x="10046369" y="3189204"/>
              <a:ext cx="1098409" cy="424242"/>
            </a:xfrm>
            <a:custGeom>
              <a:avLst/>
              <a:gdLst>
                <a:gd name="T0" fmla="*/ 532 w 1046"/>
                <a:gd name="T1" fmla="*/ 30 h 404"/>
                <a:gd name="T2" fmla="*/ 532 w 1046"/>
                <a:gd name="T3" fmla="*/ 30 h 404"/>
                <a:gd name="T4" fmla="*/ 424 w 1046"/>
                <a:gd name="T5" fmla="*/ 76 h 404"/>
                <a:gd name="T6" fmla="*/ 246 w 1046"/>
                <a:gd name="T7" fmla="*/ 154 h 404"/>
                <a:gd name="T8" fmla="*/ 156 w 1046"/>
                <a:gd name="T9" fmla="*/ 196 h 404"/>
                <a:gd name="T10" fmla="*/ 78 w 1046"/>
                <a:gd name="T11" fmla="*/ 234 h 404"/>
                <a:gd name="T12" fmla="*/ 22 w 1046"/>
                <a:gd name="T13" fmla="*/ 264 h 404"/>
                <a:gd name="T14" fmla="*/ 6 w 1046"/>
                <a:gd name="T15" fmla="*/ 274 h 404"/>
                <a:gd name="T16" fmla="*/ 0 w 1046"/>
                <a:gd name="T17" fmla="*/ 280 h 404"/>
                <a:gd name="T18" fmla="*/ 0 w 1046"/>
                <a:gd name="T19" fmla="*/ 280 h 404"/>
                <a:gd name="T20" fmla="*/ 0 w 1046"/>
                <a:gd name="T21" fmla="*/ 286 h 404"/>
                <a:gd name="T22" fmla="*/ 4 w 1046"/>
                <a:gd name="T23" fmla="*/ 294 h 404"/>
                <a:gd name="T24" fmla="*/ 12 w 1046"/>
                <a:gd name="T25" fmla="*/ 302 h 404"/>
                <a:gd name="T26" fmla="*/ 22 w 1046"/>
                <a:gd name="T27" fmla="*/ 310 h 404"/>
                <a:gd name="T28" fmla="*/ 50 w 1046"/>
                <a:gd name="T29" fmla="*/ 330 h 404"/>
                <a:gd name="T30" fmla="*/ 84 w 1046"/>
                <a:gd name="T31" fmla="*/ 350 h 404"/>
                <a:gd name="T32" fmla="*/ 120 w 1046"/>
                <a:gd name="T33" fmla="*/ 370 h 404"/>
                <a:gd name="T34" fmla="*/ 154 w 1046"/>
                <a:gd name="T35" fmla="*/ 386 h 404"/>
                <a:gd name="T36" fmla="*/ 180 w 1046"/>
                <a:gd name="T37" fmla="*/ 398 h 404"/>
                <a:gd name="T38" fmla="*/ 196 w 1046"/>
                <a:gd name="T39" fmla="*/ 404 h 404"/>
                <a:gd name="T40" fmla="*/ 196 w 1046"/>
                <a:gd name="T41" fmla="*/ 404 h 404"/>
                <a:gd name="T42" fmla="*/ 204 w 1046"/>
                <a:gd name="T43" fmla="*/ 404 h 404"/>
                <a:gd name="T44" fmla="*/ 214 w 1046"/>
                <a:gd name="T45" fmla="*/ 402 h 404"/>
                <a:gd name="T46" fmla="*/ 240 w 1046"/>
                <a:gd name="T47" fmla="*/ 394 h 404"/>
                <a:gd name="T48" fmla="*/ 314 w 1046"/>
                <a:gd name="T49" fmla="*/ 366 h 404"/>
                <a:gd name="T50" fmla="*/ 392 w 1046"/>
                <a:gd name="T51" fmla="*/ 336 h 404"/>
                <a:gd name="T52" fmla="*/ 424 w 1046"/>
                <a:gd name="T53" fmla="*/ 326 h 404"/>
                <a:gd name="T54" fmla="*/ 448 w 1046"/>
                <a:gd name="T55" fmla="*/ 318 h 404"/>
                <a:gd name="T56" fmla="*/ 448 w 1046"/>
                <a:gd name="T57" fmla="*/ 318 h 404"/>
                <a:gd name="T58" fmla="*/ 508 w 1046"/>
                <a:gd name="T59" fmla="*/ 306 h 404"/>
                <a:gd name="T60" fmla="*/ 598 w 1046"/>
                <a:gd name="T61" fmla="*/ 290 h 404"/>
                <a:gd name="T62" fmla="*/ 690 w 1046"/>
                <a:gd name="T63" fmla="*/ 272 h 404"/>
                <a:gd name="T64" fmla="*/ 728 w 1046"/>
                <a:gd name="T65" fmla="*/ 262 h 404"/>
                <a:gd name="T66" fmla="*/ 756 w 1046"/>
                <a:gd name="T67" fmla="*/ 254 h 404"/>
                <a:gd name="T68" fmla="*/ 756 w 1046"/>
                <a:gd name="T69" fmla="*/ 254 h 404"/>
                <a:gd name="T70" fmla="*/ 784 w 1046"/>
                <a:gd name="T71" fmla="*/ 242 h 404"/>
                <a:gd name="T72" fmla="*/ 820 w 1046"/>
                <a:gd name="T73" fmla="*/ 224 h 404"/>
                <a:gd name="T74" fmla="*/ 860 w 1046"/>
                <a:gd name="T75" fmla="*/ 202 h 404"/>
                <a:gd name="T76" fmla="*/ 904 w 1046"/>
                <a:gd name="T77" fmla="*/ 176 h 404"/>
                <a:gd name="T78" fmla="*/ 946 w 1046"/>
                <a:gd name="T79" fmla="*/ 150 h 404"/>
                <a:gd name="T80" fmla="*/ 986 w 1046"/>
                <a:gd name="T81" fmla="*/ 122 h 404"/>
                <a:gd name="T82" fmla="*/ 1018 w 1046"/>
                <a:gd name="T83" fmla="*/ 98 h 404"/>
                <a:gd name="T84" fmla="*/ 1030 w 1046"/>
                <a:gd name="T85" fmla="*/ 86 h 404"/>
                <a:gd name="T86" fmla="*/ 1040 w 1046"/>
                <a:gd name="T87" fmla="*/ 76 h 404"/>
                <a:gd name="T88" fmla="*/ 1040 w 1046"/>
                <a:gd name="T89" fmla="*/ 76 h 404"/>
                <a:gd name="T90" fmla="*/ 1042 w 1046"/>
                <a:gd name="T91" fmla="*/ 66 h 404"/>
                <a:gd name="T92" fmla="*/ 1046 w 1046"/>
                <a:gd name="T93" fmla="*/ 44 h 404"/>
                <a:gd name="T94" fmla="*/ 1046 w 1046"/>
                <a:gd name="T95" fmla="*/ 32 h 404"/>
                <a:gd name="T96" fmla="*/ 1046 w 1046"/>
                <a:gd name="T97" fmla="*/ 18 h 404"/>
                <a:gd name="T98" fmla="*/ 1044 w 1046"/>
                <a:gd name="T99" fmla="*/ 8 h 404"/>
                <a:gd name="T100" fmla="*/ 1040 w 1046"/>
                <a:gd name="T101" fmla="*/ 2 h 404"/>
                <a:gd name="T102" fmla="*/ 1040 w 1046"/>
                <a:gd name="T103" fmla="*/ 2 h 404"/>
                <a:gd name="T104" fmla="*/ 976 w 1046"/>
                <a:gd name="T105" fmla="*/ 0 h 404"/>
                <a:gd name="T106" fmla="*/ 910 w 1046"/>
                <a:gd name="T107" fmla="*/ 0 h 404"/>
                <a:gd name="T108" fmla="*/ 830 w 1046"/>
                <a:gd name="T109" fmla="*/ 0 h 404"/>
                <a:gd name="T110" fmla="*/ 744 w 1046"/>
                <a:gd name="T111" fmla="*/ 2 h 404"/>
                <a:gd name="T112" fmla="*/ 662 w 1046"/>
                <a:gd name="T113" fmla="*/ 8 h 404"/>
                <a:gd name="T114" fmla="*/ 624 w 1046"/>
                <a:gd name="T115" fmla="*/ 12 h 404"/>
                <a:gd name="T116" fmla="*/ 588 w 1046"/>
                <a:gd name="T117" fmla="*/ 16 h 404"/>
                <a:gd name="T118" fmla="*/ 558 w 1046"/>
                <a:gd name="T119" fmla="*/ 22 h 404"/>
                <a:gd name="T120" fmla="*/ 532 w 1046"/>
                <a:gd name="T121" fmla="*/ 30 h 404"/>
                <a:gd name="T122" fmla="*/ 532 w 1046"/>
                <a:gd name="T123" fmla="*/ 3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6" h="404">
                  <a:moveTo>
                    <a:pt x="532" y="30"/>
                  </a:moveTo>
                  <a:lnTo>
                    <a:pt x="532" y="30"/>
                  </a:lnTo>
                  <a:lnTo>
                    <a:pt x="424" y="76"/>
                  </a:lnTo>
                  <a:lnTo>
                    <a:pt x="246" y="154"/>
                  </a:lnTo>
                  <a:lnTo>
                    <a:pt x="156" y="196"/>
                  </a:lnTo>
                  <a:lnTo>
                    <a:pt x="78" y="234"/>
                  </a:lnTo>
                  <a:lnTo>
                    <a:pt x="22" y="264"/>
                  </a:lnTo>
                  <a:lnTo>
                    <a:pt x="6" y="274"/>
                  </a:lnTo>
                  <a:lnTo>
                    <a:pt x="0" y="280"/>
                  </a:lnTo>
                  <a:lnTo>
                    <a:pt x="0" y="280"/>
                  </a:lnTo>
                  <a:lnTo>
                    <a:pt x="0" y="286"/>
                  </a:lnTo>
                  <a:lnTo>
                    <a:pt x="4" y="294"/>
                  </a:lnTo>
                  <a:lnTo>
                    <a:pt x="12" y="302"/>
                  </a:lnTo>
                  <a:lnTo>
                    <a:pt x="22" y="310"/>
                  </a:lnTo>
                  <a:lnTo>
                    <a:pt x="50" y="330"/>
                  </a:lnTo>
                  <a:lnTo>
                    <a:pt x="84" y="350"/>
                  </a:lnTo>
                  <a:lnTo>
                    <a:pt x="120" y="370"/>
                  </a:lnTo>
                  <a:lnTo>
                    <a:pt x="154" y="386"/>
                  </a:lnTo>
                  <a:lnTo>
                    <a:pt x="180" y="398"/>
                  </a:lnTo>
                  <a:lnTo>
                    <a:pt x="196" y="404"/>
                  </a:lnTo>
                  <a:lnTo>
                    <a:pt x="196" y="404"/>
                  </a:lnTo>
                  <a:lnTo>
                    <a:pt x="204" y="404"/>
                  </a:lnTo>
                  <a:lnTo>
                    <a:pt x="214" y="402"/>
                  </a:lnTo>
                  <a:lnTo>
                    <a:pt x="240" y="394"/>
                  </a:lnTo>
                  <a:lnTo>
                    <a:pt x="314" y="366"/>
                  </a:lnTo>
                  <a:lnTo>
                    <a:pt x="392" y="336"/>
                  </a:lnTo>
                  <a:lnTo>
                    <a:pt x="424" y="326"/>
                  </a:lnTo>
                  <a:lnTo>
                    <a:pt x="448" y="318"/>
                  </a:lnTo>
                  <a:lnTo>
                    <a:pt x="448" y="318"/>
                  </a:lnTo>
                  <a:lnTo>
                    <a:pt x="508" y="306"/>
                  </a:lnTo>
                  <a:lnTo>
                    <a:pt x="598" y="290"/>
                  </a:lnTo>
                  <a:lnTo>
                    <a:pt x="690" y="272"/>
                  </a:lnTo>
                  <a:lnTo>
                    <a:pt x="728" y="262"/>
                  </a:lnTo>
                  <a:lnTo>
                    <a:pt x="756" y="254"/>
                  </a:lnTo>
                  <a:lnTo>
                    <a:pt x="756" y="254"/>
                  </a:lnTo>
                  <a:lnTo>
                    <a:pt x="784" y="242"/>
                  </a:lnTo>
                  <a:lnTo>
                    <a:pt x="820" y="224"/>
                  </a:lnTo>
                  <a:lnTo>
                    <a:pt x="860" y="202"/>
                  </a:lnTo>
                  <a:lnTo>
                    <a:pt x="904" y="176"/>
                  </a:lnTo>
                  <a:lnTo>
                    <a:pt x="946" y="150"/>
                  </a:lnTo>
                  <a:lnTo>
                    <a:pt x="986" y="122"/>
                  </a:lnTo>
                  <a:lnTo>
                    <a:pt x="1018" y="98"/>
                  </a:lnTo>
                  <a:lnTo>
                    <a:pt x="1030" y="86"/>
                  </a:lnTo>
                  <a:lnTo>
                    <a:pt x="1040" y="76"/>
                  </a:lnTo>
                  <a:lnTo>
                    <a:pt x="1040" y="76"/>
                  </a:lnTo>
                  <a:lnTo>
                    <a:pt x="1042" y="66"/>
                  </a:lnTo>
                  <a:lnTo>
                    <a:pt x="1046" y="44"/>
                  </a:lnTo>
                  <a:lnTo>
                    <a:pt x="1046" y="32"/>
                  </a:lnTo>
                  <a:lnTo>
                    <a:pt x="1046" y="18"/>
                  </a:lnTo>
                  <a:lnTo>
                    <a:pt x="1044" y="8"/>
                  </a:lnTo>
                  <a:lnTo>
                    <a:pt x="1040" y="2"/>
                  </a:lnTo>
                  <a:lnTo>
                    <a:pt x="1040" y="2"/>
                  </a:lnTo>
                  <a:lnTo>
                    <a:pt x="976" y="0"/>
                  </a:lnTo>
                  <a:lnTo>
                    <a:pt x="910" y="0"/>
                  </a:lnTo>
                  <a:lnTo>
                    <a:pt x="830" y="0"/>
                  </a:lnTo>
                  <a:lnTo>
                    <a:pt x="744" y="2"/>
                  </a:lnTo>
                  <a:lnTo>
                    <a:pt x="662" y="8"/>
                  </a:lnTo>
                  <a:lnTo>
                    <a:pt x="624" y="12"/>
                  </a:lnTo>
                  <a:lnTo>
                    <a:pt x="588" y="16"/>
                  </a:lnTo>
                  <a:lnTo>
                    <a:pt x="558" y="22"/>
                  </a:lnTo>
                  <a:lnTo>
                    <a:pt x="532" y="30"/>
                  </a:lnTo>
                  <a:lnTo>
                    <a:pt x="532" y="30"/>
                  </a:lnTo>
                  <a:close/>
                </a:path>
              </a:pathLst>
            </a:custGeom>
            <a:solidFill>
              <a:schemeClr val="accent1">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7" name="Freeform 12"/>
            <p:cNvSpPr/>
            <p:nvPr>
              <p:custDataLst>
                <p:tags r:id="rId12"/>
              </p:custDataLst>
            </p:nvPr>
          </p:nvSpPr>
          <p:spPr bwMode="auto">
            <a:xfrm>
              <a:off x="9519216" y="3682753"/>
              <a:ext cx="739273" cy="2310230"/>
            </a:xfrm>
            <a:custGeom>
              <a:avLst/>
              <a:gdLst>
                <a:gd name="T0" fmla="*/ 704 w 704"/>
                <a:gd name="T1" fmla="*/ 0 h 2200"/>
                <a:gd name="T2" fmla="*/ 614 w 704"/>
                <a:gd name="T3" fmla="*/ 262 h 2200"/>
                <a:gd name="T4" fmla="*/ 540 w 704"/>
                <a:gd name="T5" fmla="*/ 510 h 2200"/>
                <a:gd name="T6" fmla="*/ 496 w 704"/>
                <a:gd name="T7" fmla="*/ 680 h 2200"/>
                <a:gd name="T8" fmla="*/ 464 w 704"/>
                <a:gd name="T9" fmla="*/ 834 h 2200"/>
                <a:gd name="T10" fmla="*/ 452 w 704"/>
                <a:gd name="T11" fmla="*/ 932 h 2200"/>
                <a:gd name="T12" fmla="*/ 454 w 704"/>
                <a:gd name="T13" fmla="*/ 984 h 2200"/>
                <a:gd name="T14" fmla="*/ 456 w 704"/>
                <a:gd name="T15" fmla="*/ 1006 h 2200"/>
                <a:gd name="T16" fmla="*/ 472 w 704"/>
                <a:gd name="T17" fmla="*/ 1078 h 2200"/>
                <a:gd name="T18" fmla="*/ 492 w 704"/>
                <a:gd name="T19" fmla="*/ 1138 h 2200"/>
                <a:gd name="T20" fmla="*/ 532 w 704"/>
                <a:gd name="T21" fmla="*/ 1226 h 2200"/>
                <a:gd name="T22" fmla="*/ 564 w 704"/>
                <a:gd name="T23" fmla="*/ 1274 h 2200"/>
                <a:gd name="T24" fmla="*/ 578 w 704"/>
                <a:gd name="T25" fmla="*/ 1288 h 2200"/>
                <a:gd name="T26" fmla="*/ 426 w 704"/>
                <a:gd name="T27" fmla="*/ 1380 h 2200"/>
                <a:gd name="T28" fmla="*/ 244 w 704"/>
                <a:gd name="T29" fmla="*/ 1496 h 2200"/>
                <a:gd name="T30" fmla="*/ 126 w 704"/>
                <a:gd name="T31" fmla="*/ 1580 h 2200"/>
                <a:gd name="T32" fmla="*/ 76 w 704"/>
                <a:gd name="T33" fmla="*/ 1624 h 2200"/>
                <a:gd name="T34" fmla="*/ 64 w 704"/>
                <a:gd name="T35" fmla="*/ 1640 h 2200"/>
                <a:gd name="T36" fmla="*/ 56 w 704"/>
                <a:gd name="T37" fmla="*/ 1658 h 2200"/>
                <a:gd name="T38" fmla="*/ 44 w 704"/>
                <a:gd name="T39" fmla="*/ 1718 h 2200"/>
                <a:gd name="T40" fmla="*/ 26 w 704"/>
                <a:gd name="T41" fmla="*/ 1848 h 2200"/>
                <a:gd name="T42" fmla="*/ 4 w 704"/>
                <a:gd name="T43" fmla="*/ 2122 h 2200"/>
                <a:gd name="T44" fmla="*/ 0 w 704"/>
                <a:gd name="T45" fmla="*/ 2200 h 2200"/>
                <a:gd name="T46" fmla="*/ 26 w 704"/>
                <a:gd name="T47" fmla="*/ 2050 h 2200"/>
                <a:gd name="T48" fmla="*/ 62 w 704"/>
                <a:gd name="T49" fmla="*/ 1862 h 2200"/>
                <a:gd name="T50" fmla="*/ 94 w 704"/>
                <a:gd name="T51" fmla="*/ 1730 h 2200"/>
                <a:gd name="T52" fmla="*/ 118 w 704"/>
                <a:gd name="T53" fmla="*/ 1664 h 2200"/>
                <a:gd name="T54" fmla="*/ 128 w 704"/>
                <a:gd name="T55" fmla="*/ 1640 h 2200"/>
                <a:gd name="T56" fmla="*/ 142 w 704"/>
                <a:gd name="T57" fmla="*/ 1620 h 2200"/>
                <a:gd name="T58" fmla="*/ 194 w 704"/>
                <a:gd name="T59" fmla="*/ 1576 h 2200"/>
                <a:gd name="T60" fmla="*/ 264 w 704"/>
                <a:gd name="T61" fmla="*/ 1530 h 2200"/>
                <a:gd name="T62" fmla="*/ 388 w 704"/>
                <a:gd name="T63" fmla="*/ 1460 h 2200"/>
                <a:gd name="T64" fmla="*/ 544 w 704"/>
                <a:gd name="T65" fmla="*/ 1376 h 2200"/>
                <a:gd name="T66" fmla="*/ 598 w 704"/>
                <a:gd name="T67" fmla="*/ 1344 h 2200"/>
                <a:gd name="T68" fmla="*/ 620 w 704"/>
                <a:gd name="T69" fmla="*/ 1326 h 2200"/>
                <a:gd name="T70" fmla="*/ 624 w 704"/>
                <a:gd name="T71" fmla="*/ 1320 h 2200"/>
                <a:gd name="T72" fmla="*/ 594 w 704"/>
                <a:gd name="T73" fmla="*/ 1266 h 2200"/>
                <a:gd name="T74" fmla="*/ 556 w 704"/>
                <a:gd name="T75" fmla="*/ 1180 h 2200"/>
                <a:gd name="T76" fmla="*/ 516 w 704"/>
                <a:gd name="T77" fmla="*/ 1068 h 2200"/>
                <a:gd name="T78" fmla="*/ 502 w 704"/>
                <a:gd name="T79" fmla="*/ 1006 h 2200"/>
                <a:gd name="T80" fmla="*/ 498 w 704"/>
                <a:gd name="T81" fmla="*/ 966 h 2200"/>
                <a:gd name="T82" fmla="*/ 500 w 704"/>
                <a:gd name="T83" fmla="*/ 914 h 2200"/>
                <a:gd name="T84" fmla="*/ 516 w 704"/>
                <a:gd name="T85" fmla="*/ 776 h 2200"/>
                <a:gd name="T86" fmla="*/ 548 w 704"/>
                <a:gd name="T87" fmla="*/ 612 h 2200"/>
                <a:gd name="T88" fmla="*/ 588 w 704"/>
                <a:gd name="T89" fmla="*/ 438 h 2200"/>
                <a:gd name="T90" fmla="*/ 666 w 704"/>
                <a:gd name="T91" fmla="*/ 134 h 2200"/>
                <a:gd name="T92" fmla="*/ 704 w 704"/>
                <a:gd name="T93" fmla="*/ 0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2200">
                  <a:moveTo>
                    <a:pt x="704" y="0"/>
                  </a:moveTo>
                  <a:lnTo>
                    <a:pt x="704" y="0"/>
                  </a:lnTo>
                  <a:lnTo>
                    <a:pt x="658" y="128"/>
                  </a:lnTo>
                  <a:lnTo>
                    <a:pt x="614" y="262"/>
                  </a:lnTo>
                  <a:lnTo>
                    <a:pt x="564" y="424"/>
                  </a:lnTo>
                  <a:lnTo>
                    <a:pt x="540" y="510"/>
                  </a:lnTo>
                  <a:lnTo>
                    <a:pt x="516" y="594"/>
                  </a:lnTo>
                  <a:lnTo>
                    <a:pt x="496" y="680"/>
                  </a:lnTo>
                  <a:lnTo>
                    <a:pt x="478" y="760"/>
                  </a:lnTo>
                  <a:lnTo>
                    <a:pt x="464" y="834"/>
                  </a:lnTo>
                  <a:lnTo>
                    <a:pt x="456" y="902"/>
                  </a:lnTo>
                  <a:lnTo>
                    <a:pt x="452" y="932"/>
                  </a:lnTo>
                  <a:lnTo>
                    <a:pt x="452" y="960"/>
                  </a:lnTo>
                  <a:lnTo>
                    <a:pt x="454" y="984"/>
                  </a:lnTo>
                  <a:lnTo>
                    <a:pt x="456" y="1006"/>
                  </a:lnTo>
                  <a:lnTo>
                    <a:pt x="456" y="1006"/>
                  </a:lnTo>
                  <a:lnTo>
                    <a:pt x="464" y="1044"/>
                  </a:lnTo>
                  <a:lnTo>
                    <a:pt x="472" y="1078"/>
                  </a:lnTo>
                  <a:lnTo>
                    <a:pt x="482" y="1110"/>
                  </a:lnTo>
                  <a:lnTo>
                    <a:pt x="492" y="1138"/>
                  </a:lnTo>
                  <a:lnTo>
                    <a:pt x="512" y="1188"/>
                  </a:lnTo>
                  <a:lnTo>
                    <a:pt x="532" y="1226"/>
                  </a:lnTo>
                  <a:lnTo>
                    <a:pt x="550" y="1254"/>
                  </a:lnTo>
                  <a:lnTo>
                    <a:pt x="564" y="1274"/>
                  </a:lnTo>
                  <a:lnTo>
                    <a:pt x="578" y="1288"/>
                  </a:lnTo>
                  <a:lnTo>
                    <a:pt x="578" y="1288"/>
                  </a:lnTo>
                  <a:lnTo>
                    <a:pt x="502" y="1332"/>
                  </a:lnTo>
                  <a:lnTo>
                    <a:pt x="426" y="1380"/>
                  </a:lnTo>
                  <a:lnTo>
                    <a:pt x="336" y="1436"/>
                  </a:lnTo>
                  <a:lnTo>
                    <a:pt x="244" y="1496"/>
                  </a:lnTo>
                  <a:lnTo>
                    <a:pt x="162" y="1554"/>
                  </a:lnTo>
                  <a:lnTo>
                    <a:pt x="126" y="1580"/>
                  </a:lnTo>
                  <a:lnTo>
                    <a:pt x="98" y="1604"/>
                  </a:lnTo>
                  <a:lnTo>
                    <a:pt x="76" y="1624"/>
                  </a:lnTo>
                  <a:lnTo>
                    <a:pt x="68" y="1632"/>
                  </a:lnTo>
                  <a:lnTo>
                    <a:pt x="64" y="1640"/>
                  </a:lnTo>
                  <a:lnTo>
                    <a:pt x="64" y="1640"/>
                  </a:lnTo>
                  <a:lnTo>
                    <a:pt x="56" y="1658"/>
                  </a:lnTo>
                  <a:lnTo>
                    <a:pt x="50" y="1684"/>
                  </a:lnTo>
                  <a:lnTo>
                    <a:pt x="44" y="1718"/>
                  </a:lnTo>
                  <a:lnTo>
                    <a:pt x="38" y="1758"/>
                  </a:lnTo>
                  <a:lnTo>
                    <a:pt x="26" y="1848"/>
                  </a:lnTo>
                  <a:lnTo>
                    <a:pt x="18" y="1948"/>
                  </a:lnTo>
                  <a:lnTo>
                    <a:pt x="4" y="2122"/>
                  </a:lnTo>
                  <a:lnTo>
                    <a:pt x="0" y="2200"/>
                  </a:lnTo>
                  <a:lnTo>
                    <a:pt x="0" y="2200"/>
                  </a:lnTo>
                  <a:lnTo>
                    <a:pt x="12" y="2128"/>
                  </a:lnTo>
                  <a:lnTo>
                    <a:pt x="26" y="2050"/>
                  </a:lnTo>
                  <a:lnTo>
                    <a:pt x="42" y="1958"/>
                  </a:lnTo>
                  <a:lnTo>
                    <a:pt x="62" y="1862"/>
                  </a:lnTo>
                  <a:lnTo>
                    <a:pt x="84" y="1770"/>
                  </a:lnTo>
                  <a:lnTo>
                    <a:pt x="94" y="1730"/>
                  </a:lnTo>
                  <a:lnTo>
                    <a:pt x="106" y="1694"/>
                  </a:lnTo>
                  <a:lnTo>
                    <a:pt x="118" y="1664"/>
                  </a:lnTo>
                  <a:lnTo>
                    <a:pt x="128" y="1640"/>
                  </a:lnTo>
                  <a:lnTo>
                    <a:pt x="128" y="1640"/>
                  </a:lnTo>
                  <a:lnTo>
                    <a:pt x="134" y="1630"/>
                  </a:lnTo>
                  <a:lnTo>
                    <a:pt x="142" y="1620"/>
                  </a:lnTo>
                  <a:lnTo>
                    <a:pt x="164" y="1598"/>
                  </a:lnTo>
                  <a:lnTo>
                    <a:pt x="194" y="1576"/>
                  </a:lnTo>
                  <a:lnTo>
                    <a:pt x="226" y="1554"/>
                  </a:lnTo>
                  <a:lnTo>
                    <a:pt x="264" y="1530"/>
                  </a:lnTo>
                  <a:lnTo>
                    <a:pt x="304" y="1506"/>
                  </a:lnTo>
                  <a:lnTo>
                    <a:pt x="388" y="1460"/>
                  </a:lnTo>
                  <a:lnTo>
                    <a:pt x="472" y="1416"/>
                  </a:lnTo>
                  <a:lnTo>
                    <a:pt x="544" y="1376"/>
                  </a:lnTo>
                  <a:lnTo>
                    <a:pt x="574" y="1358"/>
                  </a:lnTo>
                  <a:lnTo>
                    <a:pt x="598" y="1344"/>
                  </a:lnTo>
                  <a:lnTo>
                    <a:pt x="616" y="1330"/>
                  </a:lnTo>
                  <a:lnTo>
                    <a:pt x="620" y="1326"/>
                  </a:lnTo>
                  <a:lnTo>
                    <a:pt x="624" y="1320"/>
                  </a:lnTo>
                  <a:lnTo>
                    <a:pt x="624" y="1320"/>
                  </a:lnTo>
                  <a:lnTo>
                    <a:pt x="610" y="1296"/>
                  </a:lnTo>
                  <a:lnTo>
                    <a:pt x="594" y="1266"/>
                  </a:lnTo>
                  <a:lnTo>
                    <a:pt x="576" y="1228"/>
                  </a:lnTo>
                  <a:lnTo>
                    <a:pt x="556" y="1180"/>
                  </a:lnTo>
                  <a:lnTo>
                    <a:pt x="536" y="1128"/>
                  </a:lnTo>
                  <a:lnTo>
                    <a:pt x="516" y="1068"/>
                  </a:lnTo>
                  <a:lnTo>
                    <a:pt x="502" y="1006"/>
                  </a:lnTo>
                  <a:lnTo>
                    <a:pt x="502" y="1006"/>
                  </a:lnTo>
                  <a:lnTo>
                    <a:pt x="498" y="988"/>
                  </a:lnTo>
                  <a:lnTo>
                    <a:pt x="498" y="966"/>
                  </a:lnTo>
                  <a:lnTo>
                    <a:pt x="498" y="942"/>
                  </a:lnTo>
                  <a:lnTo>
                    <a:pt x="500" y="914"/>
                  </a:lnTo>
                  <a:lnTo>
                    <a:pt x="506" y="850"/>
                  </a:lnTo>
                  <a:lnTo>
                    <a:pt x="516" y="776"/>
                  </a:lnTo>
                  <a:lnTo>
                    <a:pt x="532" y="696"/>
                  </a:lnTo>
                  <a:lnTo>
                    <a:pt x="548" y="612"/>
                  </a:lnTo>
                  <a:lnTo>
                    <a:pt x="568" y="526"/>
                  </a:lnTo>
                  <a:lnTo>
                    <a:pt x="588" y="438"/>
                  </a:lnTo>
                  <a:lnTo>
                    <a:pt x="630" y="274"/>
                  </a:lnTo>
                  <a:lnTo>
                    <a:pt x="666" y="134"/>
                  </a:lnTo>
                  <a:lnTo>
                    <a:pt x="704" y="0"/>
                  </a:lnTo>
                  <a:lnTo>
                    <a:pt x="704"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73" name="组合 72"/>
          <p:cNvGrpSpPr/>
          <p:nvPr>
            <p:custDataLst>
              <p:tags r:id="rId13"/>
            </p:custDataLst>
          </p:nvPr>
        </p:nvGrpSpPr>
        <p:grpSpPr>
          <a:xfrm rot="0">
            <a:off x="7503795" y="2339975"/>
            <a:ext cx="636270" cy="753745"/>
            <a:chOff x="7721600" y="938213"/>
            <a:chExt cx="1924050" cy="2279650"/>
          </a:xfrm>
        </p:grpSpPr>
        <p:sp>
          <p:nvSpPr>
            <p:cNvPr id="28" name="Freeform 16"/>
            <p:cNvSpPr/>
            <p:nvPr>
              <p:custDataLst>
                <p:tags r:id="rId14"/>
              </p:custDataLst>
            </p:nvPr>
          </p:nvSpPr>
          <p:spPr bwMode="auto">
            <a:xfrm>
              <a:off x="8277225" y="2674938"/>
              <a:ext cx="190500" cy="542925"/>
            </a:xfrm>
            <a:custGeom>
              <a:avLst/>
              <a:gdLst>
                <a:gd name="T0" fmla="*/ 58 w 120"/>
                <a:gd name="T1" fmla="*/ 0 h 342"/>
                <a:gd name="T2" fmla="*/ 58 w 120"/>
                <a:gd name="T3" fmla="*/ 0 h 342"/>
                <a:gd name="T4" fmla="*/ 26 w 120"/>
                <a:gd name="T5" fmla="*/ 162 h 342"/>
                <a:gd name="T6" fmla="*/ 6 w 120"/>
                <a:gd name="T7" fmla="*/ 276 h 342"/>
                <a:gd name="T8" fmla="*/ 0 w 120"/>
                <a:gd name="T9" fmla="*/ 316 h 342"/>
                <a:gd name="T10" fmla="*/ 0 w 120"/>
                <a:gd name="T11" fmla="*/ 328 h 342"/>
                <a:gd name="T12" fmla="*/ 0 w 120"/>
                <a:gd name="T13" fmla="*/ 334 h 342"/>
                <a:gd name="T14" fmla="*/ 0 w 120"/>
                <a:gd name="T15" fmla="*/ 334 h 342"/>
                <a:gd name="T16" fmla="*/ 6 w 120"/>
                <a:gd name="T17" fmla="*/ 338 h 342"/>
                <a:gd name="T18" fmla="*/ 14 w 120"/>
                <a:gd name="T19" fmla="*/ 340 h 342"/>
                <a:gd name="T20" fmla="*/ 24 w 120"/>
                <a:gd name="T21" fmla="*/ 342 h 342"/>
                <a:gd name="T22" fmla="*/ 38 w 120"/>
                <a:gd name="T23" fmla="*/ 340 h 342"/>
                <a:gd name="T24" fmla="*/ 62 w 120"/>
                <a:gd name="T25" fmla="*/ 338 h 342"/>
                <a:gd name="T26" fmla="*/ 76 w 120"/>
                <a:gd name="T27" fmla="*/ 334 h 342"/>
                <a:gd name="T28" fmla="*/ 76 w 120"/>
                <a:gd name="T29" fmla="*/ 334 h 342"/>
                <a:gd name="T30" fmla="*/ 78 w 120"/>
                <a:gd name="T31" fmla="*/ 330 h 342"/>
                <a:gd name="T32" fmla="*/ 80 w 120"/>
                <a:gd name="T33" fmla="*/ 320 h 342"/>
                <a:gd name="T34" fmla="*/ 86 w 120"/>
                <a:gd name="T35" fmla="*/ 290 h 342"/>
                <a:gd name="T36" fmla="*/ 100 w 120"/>
                <a:gd name="T37" fmla="*/ 194 h 342"/>
                <a:gd name="T38" fmla="*/ 120 w 120"/>
                <a:gd name="T39" fmla="*/ 38 h 342"/>
                <a:gd name="T40" fmla="*/ 120 w 120"/>
                <a:gd name="T41" fmla="*/ 38 h 342"/>
                <a:gd name="T42" fmla="*/ 120 w 120"/>
                <a:gd name="T43" fmla="*/ 34 h 342"/>
                <a:gd name="T44" fmla="*/ 118 w 120"/>
                <a:gd name="T45" fmla="*/ 30 h 342"/>
                <a:gd name="T46" fmla="*/ 112 w 120"/>
                <a:gd name="T47" fmla="*/ 22 h 342"/>
                <a:gd name="T48" fmla="*/ 102 w 120"/>
                <a:gd name="T49" fmla="*/ 16 h 342"/>
                <a:gd name="T50" fmla="*/ 90 w 120"/>
                <a:gd name="T51" fmla="*/ 10 h 342"/>
                <a:gd name="T52" fmla="*/ 68 w 120"/>
                <a:gd name="T53" fmla="*/ 2 h 342"/>
                <a:gd name="T54" fmla="*/ 58 w 120"/>
                <a:gd name="T55" fmla="*/ 0 h 342"/>
                <a:gd name="T56" fmla="*/ 58 w 120"/>
                <a:gd name="T5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342">
                  <a:moveTo>
                    <a:pt x="58" y="0"/>
                  </a:moveTo>
                  <a:lnTo>
                    <a:pt x="58" y="0"/>
                  </a:lnTo>
                  <a:lnTo>
                    <a:pt x="26" y="162"/>
                  </a:lnTo>
                  <a:lnTo>
                    <a:pt x="6" y="276"/>
                  </a:lnTo>
                  <a:lnTo>
                    <a:pt x="0" y="316"/>
                  </a:lnTo>
                  <a:lnTo>
                    <a:pt x="0" y="328"/>
                  </a:lnTo>
                  <a:lnTo>
                    <a:pt x="0" y="334"/>
                  </a:lnTo>
                  <a:lnTo>
                    <a:pt x="0" y="334"/>
                  </a:lnTo>
                  <a:lnTo>
                    <a:pt x="6" y="338"/>
                  </a:lnTo>
                  <a:lnTo>
                    <a:pt x="14" y="340"/>
                  </a:lnTo>
                  <a:lnTo>
                    <a:pt x="24" y="342"/>
                  </a:lnTo>
                  <a:lnTo>
                    <a:pt x="38" y="340"/>
                  </a:lnTo>
                  <a:lnTo>
                    <a:pt x="62" y="338"/>
                  </a:lnTo>
                  <a:lnTo>
                    <a:pt x="76" y="334"/>
                  </a:lnTo>
                  <a:lnTo>
                    <a:pt x="76" y="334"/>
                  </a:lnTo>
                  <a:lnTo>
                    <a:pt x="78" y="330"/>
                  </a:lnTo>
                  <a:lnTo>
                    <a:pt x="80" y="320"/>
                  </a:lnTo>
                  <a:lnTo>
                    <a:pt x="86" y="290"/>
                  </a:lnTo>
                  <a:lnTo>
                    <a:pt x="100" y="194"/>
                  </a:lnTo>
                  <a:lnTo>
                    <a:pt x="120" y="38"/>
                  </a:lnTo>
                  <a:lnTo>
                    <a:pt x="120" y="38"/>
                  </a:lnTo>
                  <a:lnTo>
                    <a:pt x="120" y="34"/>
                  </a:lnTo>
                  <a:lnTo>
                    <a:pt x="118" y="30"/>
                  </a:lnTo>
                  <a:lnTo>
                    <a:pt x="112" y="22"/>
                  </a:lnTo>
                  <a:lnTo>
                    <a:pt x="102" y="16"/>
                  </a:lnTo>
                  <a:lnTo>
                    <a:pt x="90" y="10"/>
                  </a:lnTo>
                  <a:lnTo>
                    <a:pt x="68" y="2"/>
                  </a:lnTo>
                  <a:lnTo>
                    <a:pt x="58" y="0"/>
                  </a:lnTo>
                  <a:lnTo>
                    <a:pt x="5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custDataLst>
                <p:tags r:id="rId15"/>
              </p:custDataLst>
            </p:nvPr>
          </p:nvSpPr>
          <p:spPr bwMode="auto">
            <a:xfrm>
              <a:off x="8870950" y="2716213"/>
              <a:ext cx="212725" cy="488950"/>
            </a:xfrm>
            <a:custGeom>
              <a:avLst/>
              <a:gdLst>
                <a:gd name="T0" fmla="*/ 0 w 134"/>
                <a:gd name="T1" fmla="*/ 8 h 308"/>
                <a:gd name="T2" fmla="*/ 0 w 134"/>
                <a:gd name="T3" fmla="*/ 8 h 308"/>
                <a:gd name="T4" fmla="*/ 28 w 134"/>
                <a:gd name="T5" fmla="*/ 158 h 308"/>
                <a:gd name="T6" fmla="*/ 50 w 134"/>
                <a:gd name="T7" fmla="*/ 262 h 308"/>
                <a:gd name="T8" fmla="*/ 58 w 134"/>
                <a:gd name="T9" fmla="*/ 296 h 308"/>
                <a:gd name="T10" fmla="*/ 60 w 134"/>
                <a:gd name="T11" fmla="*/ 304 h 308"/>
                <a:gd name="T12" fmla="*/ 62 w 134"/>
                <a:gd name="T13" fmla="*/ 308 h 308"/>
                <a:gd name="T14" fmla="*/ 62 w 134"/>
                <a:gd name="T15" fmla="*/ 308 h 308"/>
                <a:gd name="T16" fmla="*/ 98 w 134"/>
                <a:gd name="T17" fmla="*/ 298 h 308"/>
                <a:gd name="T18" fmla="*/ 120 w 134"/>
                <a:gd name="T19" fmla="*/ 288 h 308"/>
                <a:gd name="T20" fmla="*/ 128 w 134"/>
                <a:gd name="T21" fmla="*/ 284 h 308"/>
                <a:gd name="T22" fmla="*/ 134 w 134"/>
                <a:gd name="T23" fmla="*/ 278 h 308"/>
                <a:gd name="T24" fmla="*/ 134 w 134"/>
                <a:gd name="T25" fmla="*/ 278 h 308"/>
                <a:gd name="T26" fmla="*/ 134 w 134"/>
                <a:gd name="T27" fmla="*/ 274 h 308"/>
                <a:gd name="T28" fmla="*/ 132 w 134"/>
                <a:gd name="T29" fmla="*/ 264 h 308"/>
                <a:gd name="T30" fmla="*/ 126 w 134"/>
                <a:gd name="T31" fmla="*/ 234 h 308"/>
                <a:gd name="T32" fmla="*/ 102 w 134"/>
                <a:gd name="T33" fmla="*/ 144 h 308"/>
                <a:gd name="T34" fmla="*/ 76 w 134"/>
                <a:gd name="T35" fmla="*/ 56 h 308"/>
                <a:gd name="T36" fmla="*/ 68 w 134"/>
                <a:gd name="T37" fmla="*/ 24 h 308"/>
                <a:gd name="T38" fmla="*/ 66 w 134"/>
                <a:gd name="T39" fmla="*/ 8 h 308"/>
                <a:gd name="T40" fmla="*/ 66 w 134"/>
                <a:gd name="T41" fmla="*/ 8 h 308"/>
                <a:gd name="T42" fmla="*/ 66 w 134"/>
                <a:gd name="T43" fmla="*/ 4 h 308"/>
                <a:gd name="T44" fmla="*/ 64 w 134"/>
                <a:gd name="T45" fmla="*/ 2 h 308"/>
                <a:gd name="T46" fmla="*/ 58 w 134"/>
                <a:gd name="T47" fmla="*/ 0 h 308"/>
                <a:gd name="T48" fmla="*/ 46 w 134"/>
                <a:gd name="T49" fmla="*/ 0 h 308"/>
                <a:gd name="T50" fmla="*/ 34 w 134"/>
                <a:gd name="T51" fmla="*/ 0 h 308"/>
                <a:gd name="T52" fmla="*/ 10 w 134"/>
                <a:gd name="T53" fmla="*/ 6 h 308"/>
                <a:gd name="T54" fmla="*/ 0 w 134"/>
                <a:gd name="T55" fmla="*/ 8 h 308"/>
                <a:gd name="T56" fmla="*/ 0 w 134"/>
                <a:gd name="T57" fmla="*/ 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308">
                  <a:moveTo>
                    <a:pt x="0" y="8"/>
                  </a:moveTo>
                  <a:lnTo>
                    <a:pt x="0" y="8"/>
                  </a:lnTo>
                  <a:lnTo>
                    <a:pt x="28" y="158"/>
                  </a:lnTo>
                  <a:lnTo>
                    <a:pt x="50" y="262"/>
                  </a:lnTo>
                  <a:lnTo>
                    <a:pt x="58" y="296"/>
                  </a:lnTo>
                  <a:lnTo>
                    <a:pt x="60" y="304"/>
                  </a:lnTo>
                  <a:lnTo>
                    <a:pt x="62" y="308"/>
                  </a:lnTo>
                  <a:lnTo>
                    <a:pt x="62" y="308"/>
                  </a:lnTo>
                  <a:lnTo>
                    <a:pt x="98" y="298"/>
                  </a:lnTo>
                  <a:lnTo>
                    <a:pt x="120" y="288"/>
                  </a:lnTo>
                  <a:lnTo>
                    <a:pt x="128" y="284"/>
                  </a:lnTo>
                  <a:lnTo>
                    <a:pt x="134" y="278"/>
                  </a:lnTo>
                  <a:lnTo>
                    <a:pt x="134" y="278"/>
                  </a:lnTo>
                  <a:lnTo>
                    <a:pt x="134" y="274"/>
                  </a:lnTo>
                  <a:lnTo>
                    <a:pt x="132" y="264"/>
                  </a:lnTo>
                  <a:lnTo>
                    <a:pt x="126" y="234"/>
                  </a:lnTo>
                  <a:lnTo>
                    <a:pt x="102" y="144"/>
                  </a:lnTo>
                  <a:lnTo>
                    <a:pt x="76" y="56"/>
                  </a:lnTo>
                  <a:lnTo>
                    <a:pt x="68" y="24"/>
                  </a:lnTo>
                  <a:lnTo>
                    <a:pt x="66" y="8"/>
                  </a:lnTo>
                  <a:lnTo>
                    <a:pt x="66" y="8"/>
                  </a:lnTo>
                  <a:lnTo>
                    <a:pt x="66" y="4"/>
                  </a:lnTo>
                  <a:lnTo>
                    <a:pt x="64" y="2"/>
                  </a:lnTo>
                  <a:lnTo>
                    <a:pt x="58" y="0"/>
                  </a:lnTo>
                  <a:lnTo>
                    <a:pt x="46" y="0"/>
                  </a:lnTo>
                  <a:lnTo>
                    <a:pt x="34" y="0"/>
                  </a:lnTo>
                  <a:lnTo>
                    <a:pt x="10" y="6"/>
                  </a:lnTo>
                  <a:lnTo>
                    <a:pt x="0" y="8"/>
                  </a:lnTo>
                  <a:lnTo>
                    <a:pt x="0" y="8"/>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30" name="Freeform 18"/>
            <p:cNvSpPr/>
            <p:nvPr>
              <p:custDataLst>
                <p:tags r:id="rId16"/>
              </p:custDataLst>
            </p:nvPr>
          </p:nvSpPr>
          <p:spPr bwMode="auto">
            <a:xfrm>
              <a:off x="8731250" y="2779713"/>
              <a:ext cx="82550" cy="330200"/>
            </a:xfrm>
            <a:custGeom>
              <a:avLst/>
              <a:gdLst>
                <a:gd name="T0" fmla="*/ 0 w 52"/>
                <a:gd name="T1" fmla="*/ 8 h 208"/>
                <a:gd name="T2" fmla="*/ 0 w 52"/>
                <a:gd name="T3" fmla="*/ 8 h 208"/>
                <a:gd name="T4" fmla="*/ 4 w 52"/>
                <a:gd name="T5" fmla="*/ 104 h 208"/>
                <a:gd name="T6" fmla="*/ 10 w 52"/>
                <a:gd name="T7" fmla="*/ 172 h 208"/>
                <a:gd name="T8" fmla="*/ 14 w 52"/>
                <a:gd name="T9" fmla="*/ 196 h 208"/>
                <a:gd name="T10" fmla="*/ 16 w 52"/>
                <a:gd name="T11" fmla="*/ 202 h 208"/>
                <a:gd name="T12" fmla="*/ 18 w 52"/>
                <a:gd name="T13" fmla="*/ 206 h 208"/>
                <a:gd name="T14" fmla="*/ 18 w 52"/>
                <a:gd name="T15" fmla="*/ 206 h 208"/>
                <a:gd name="T16" fmla="*/ 22 w 52"/>
                <a:gd name="T17" fmla="*/ 208 h 208"/>
                <a:gd name="T18" fmla="*/ 28 w 52"/>
                <a:gd name="T19" fmla="*/ 208 h 208"/>
                <a:gd name="T20" fmla="*/ 40 w 52"/>
                <a:gd name="T21" fmla="*/ 208 h 208"/>
                <a:gd name="T22" fmla="*/ 52 w 52"/>
                <a:gd name="T23" fmla="*/ 206 h 208"/>
                <a:gd name="T24" fmla="*/ 52 w 52"/>
                <a:gd name="T25" fmla="*/ 206 h 208"/>
                <a:gd name="T26" fmla="*/ 46 w 52"/>
                <a:gd name="T27" fmla="*/ 114 h 208"/>
                <a:gd name="T28" fmla="*/ 42 w 52"/>
                <a:gd name="T29" fmla="*/ 46 h 208"/>
                <a:gd name="T30" fmla="*/ 38 w 52"/>
                <a:gd name="T31" fmla="*/ 22 h 208"/>
                <a:gd name="T32" fmla="*/ 36 w 52"/>
                <a:gd name="T33" fmla="*/ 8 h 208"/>
                <a:gd name="T34" fmla="*/ 36 w 52"/>
                <a:gd name="T35" fmla="*/ 8 h 208"/>
                <a:gd name="T36" fmla="*/ 34 w 52"/>
                <a:gd name="T37" fmla="*/ 4 h 208"/>
                <a:gd name="T38" fmla="*/ 28 w 52"/>
                <a:gd name="T39" fmla="*/ 0 h 208"/>
                <a:gd name="T40" fmla="*/ 22 w 52"/>
                <a:gd name="T41" fmla="*/ 0 h 208"/>
                <a:gd name="T42" fmla="*/ 16 w 52"/>
                <a:gd name="T43" fmla="*/ 2 h 208"/>
                <a:gd name="T44" fmla="*/ 4 w 52"/>
                <a:gd name="T45" fmla="*/ 6 h 208"/>
                <a:gd name="T46" fmla="*/ 0 w 52"/>
                <a:gd name="T47" fmla="*/ 8 h 208"/>
                <a:gd name="T48" fmla="*/ 0 w 52"/>
                <a:gd name="T49"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208">
                  <a:moveTo>
                    <a:pt x="0" y="8"/>
                  </a:moveTo>
                  <a:lnTo>
                    <a:pt x="0" y="8"/>
                  </a:lnTo>
                  <a:lnTo>
                    <a:pt x="4" y="104"/>
                  </a:lnTo>
                  <a:lnTo>
                    <a:pt x="10" y="172"/>
                  </a:lnTo>
                  <a:lnTo>
                    <a:pt x="14" y="196"/>
                  </a:lnTo>
                  <a:lnTo>
                    <a:pt x="16" y="202"/>
                  </a:lnTo>
                  <a:lnTo>
                    <a:pt x="18" y="206"/>
                  </a:lnTo>
                  <a:lnTo>
                    <a:pt x="18" y="206"/>
                  </a:lnTo>
                  <a:lnTo>
                    <a:pt x="22" y="208"/>
                  </a:lnTo>
                  <a:lnTo>
                    <a:pt x="28" y="208"/>
                  </a:lnTo>
                  <a:lnTo>
                    <a:pt x="40" y="208"/>
                  </a:lnTo>
                  <a:lnTo>
                    <a:pt x="52" y="206"/>
                  </a:lnTo>
                  <a:lnTo>
                    <a:pt x="52" y="206"/>
                  </a:lnTo>
                  <a:lnTo>
                    <a:pt x="46" y="114"/>
                  </a:lnTo>
                  <a:lnTo>
                    <a:pt x="42" y="46"/>
                  </a:lnTo>
                  <a:lnTo>
                    <a:pt x="38" y="22"/>
                  </a:lnTo>
                  <a:lnTo>
                    <a:pt x="36" y="8"/>
                  </a:lnTo>
                  <a:lnTo>
                    <a:pt x="36" y="8"/>
                  </a:lnTo>
                  <a:lnTo>
                    <a:pt x="34" y="4"/>
                  </a:lnTo>
                  <a:lnTo>
                    <a:pt x="28" y="0"/>
                  </a:lnTo>
                  <a:lnTo>
                    <a:pt x="22" y="0"/>
                  </a:lnTo>
                  <a:lnTo>
                    <a:pt x="16" y="2"/>
                  </a:lnTo>
                  <a:lnTo>
                    <a:pt x="4" y="6"/>
                  </a:lnTo>
                  <a:lnTo>
                    <a:pt x="0" y="8"/>
                  </a:lnTo>
                  <a:lnTo>
                    <a:pt x="0" y="8"/>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1" name="Freeform 19"/>
            <p:cNvSpPr/>
            <p:nvPr>
              <p:custDataLst>
                <p:tags r:id="rId17"/>
              </p:custDataLst>
            </p:nvPr>
          </p:nvSpPr>
          <p:spPr bwMode="auto">
            <a:xfrm>
              <a:off x="7813675" y="938213"/>
              <a:ext cx="1831975" cy="1981200"/>
            </a:xfrm>
            <a:custGeom>
              <a:avLst/>
              <a:gdLst>
                <a:gd name="T0" fmla="*/ 1154 w 1154"/>
                <a:gd name="T1" fmla="*/ 656 h 1248"/>
                <a:gd name="T2" fmla="*/ 1142 w 1154"/>
                <a:gd name="T3" fmla="*/ 750 h 1248"/>
                <a:gd name="T4" fmla="*/ 1116 w 1154"/>
                <a:gd name="T5" fmla="*/ 838 h 1248"/>
                <a:gd name="T6" fmla="*/ 1080 w 1154"/>
                <a:gd name="T7" fmla="*/ 922 h 1248"/>
                <a:gd name="T8" fmla="*/ 1032 w 1154"/>
                <a:gd name="T9" fmla="*/ 998 h 1248"/>
                <a:gd name="T10" fmla="*/ 976 w 1154"/>
                <a:gd name="T11" fmla="*/ 1066 h 1248"/>
                <a:gd name="T12" fmla="*/ 910 w 1154"/>
                <a:gd name="T13" fmla="*/ 1124 h 1248"/>
                <a:gd name="T14" fmla="*/ 838 w 1154"/>
                <a:gd name="T15" fmla="*/ 1172 h 1248"/>
                <a:gd name="T16" fmla="*/ 760 w 1154"/>
                <a:gd name="T17" fmla="*/ 1210 h 1248"/>
                <a:gd name="T18" fmla="*/ 678 w 1154"/>
                <a:gd name="T19" fmla="*/ 1236 h 1248"/>
                <a:gd name="T20" fmla="*/ 592 w 1154"/>
                <a:gd name="T21" fmla="*/ 1248 h 1248"/>
                <a:gd name="T22" fmla="*/ 534 w 1154"/>
                <a:gd name="T23" fmla="*/ 1248 h 1248"/>
                <a:gd name="T24" fmla="*/ 450 w 1154"/>
                <a:gd name="T25" fmla="*/ 1236 h 1248"/>
                <a:gd name="T26" fmla="*/ 370 w 1154"/>
                <a:gd name="T27" fmla="*/ 1210 h 1248"/>
                <a:gd name="T28" fmla="*/ 296 w 1154"/>
                <a:gd name="T29" fmla="*/ 1172 h 1248"/>
                <a:gd name="T30" fmla="*/ 226 w 1154"/>
                <a:gd name="T31" fmla="*/ 1124 h 1248"/>
                <a:gd name="T32" fmla="*/ 166 w 1154"/>
                <a:gd name="T33" fmla="*/ 1066 h 1248"/>
                <a:gd name="T34" fmla="*/ 112 w 1154"/>
                <a:gd name="T35" fmla="*/ 998 h 1248"/>
                <a:gd name="T36" fmla="*/ 68 w 1154"/>
                <a:gd name="T37" fmla="*/ 922 h 1248"/>
                <a:gd name="T38" fmla="*/ 36 w 1154"/>
                <a:gd name="T39" fmla="*/ 838 h 1248"/>
                <a:gd name="T40" fmla="*/ 12 w 1154"/>
                <a:gd name="T41" fmla="*/ 750 h 1248"/>
                <a:gd name="T42" fmla="*/ 2 w 1154"/>
                <a:gd name="T43" fmla="*/ 656 h 1248"/>
                <a:gd name="T44" fmla="*/ 2 w 1154"/>
                <a:gd name="T45" fmla="*/ 592 h 1248"/>
                <a:gd name="T46" fmla="*/ 12 w 1154"/>
                <a:gd name="T47" fmla="*/ 498 h 1248"/>
                <a:gd name="T48" fmla="*/ 36 w 1154"/>
                <a:gd name="T49" fmla="*/ 410 h 1248"/>
                <a:gd name="T50" fmla="*/ 68 w 1154"/>
                <a:gd name="T51" fmla="*/ 326 h 1248"/>
                <a:gd name="T52" fmla="*/ 112 w 1154"/>
                <a:gd name="T53" fmla="*/ 250 h 1248"/>
                <a:gd name="T54" fmla="*/ 166 w 1154"/>
                <a:gd name="T55" fmla="*/ 184 h 1248"/>
                <a:gd name="T56" fmla="*/ 226 w 1154"/>
                <a:gd name="T57" fmla="*/ 124 h 1248"/>
                <a:gd name="T58" fmla="*/ 296 w 1154"/>
                <a:gd name="T59" fmla="*/ 76 h 1248"/>
                <a:gd name="T60" fmla="*/ 370 w 1154"/>
                <a:gd name="T61" fmla="*/ 38 h 1248"/>
                <a:gd name="T62" fmla="*/ 450 w 1154"/>
                <a:gd name="T63" fmla="*/ 12 h 1248"/>
                <a:gd name="T64" fmla="*/ 534 w 1154"/>
                <a:gd name="T65" fmla="*/ 2 h 1248"/>
                <a:gd name="T66" fmla="*/ 592 w 1154"/>
                <a:gd name="T67" fmla="*/ 2 h 1248"/>
                <a:gd name="T68" fmla="*/ 678 w 1154"/>
                <a:gd name="T69" fmla="*/ 12 h 1248"/>
                <a:gd name="T70" fmla="*/ 760 w 1154"/>
                <a:gd name="T71" fmla="*/ 38 h 1248"/>
                <a:gd name="T72" fmla="*/ 838 w 1154"/>
                <a:gd name="T73" fmla="*/ 76 h 1248"/>
                <a:gd name="T74" fmla="*/ 910 w 1154"/>
                <a:gd name="T75" fmla="*/ 124 h 1248"/>
                <a:gd name="T76" fmla="*/ 976 w 1154"/>
                <a:gd name="T77" fmla="*/ 184 h 1248"/>
                <a:gd name="T78" fmla="*/ 1032 w 1154"/>
                <a:gd name="T79" fmla="*/ 250 h 1248"/>
                <a:gd name="T80" fmla="*/ 1080 w 1154"/>
                <a:gd name="T81" fmla="*/ 326 h 1248"/>
                <a:gd name="T82" fmla="*/ 1116 w 1154"/>
                <a:gd name="T83" fmla="*/ 410 h 1248"/>
                <a:gd name="T84" fmla="*/ 1142 w 1154"/>
                <a:gd name="T85" fmla="*/ 498 h 1248"/>
                <a:gd name="T86" fmla="*/ 1154 w 1154"/>
                <a:gd name="T87" fmla="*/ 592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4" h="1248">
                  <a:moveTo>
                    <a:pt x="1154" y="624"/>
                  </a:moveTo>
                  <a:lnTo>
                    <a:pt x="1154" y="624"/>
                  </a:lnTo>
                  <a:lnTo>
                    <a:pt x="1154" y="656"/>
                  </a:lnTo>
                  <a:lnTo>
                    <a:pt x="1152" y="688"/>
                  </a:lnTo>
                  <a:lnTo>
                    <a:pt x="1148" y="720"/>
                  </a:lnTo>
                  <a:lnTo>
                    <a:pt x="1142" y="750"/>
                  </a:lnTo>
                  <a:lnTo>
                    <a:pt x="1136" y="780"/>
                  </a:lnTo>
                  <a:lnTo>
                    <a:pt x="1126" y="810"/>
                  </a:lnTo>
                  <a:lnTo>
                    <a:pt x="1116" y="838"/>
                  </a:lnTo>
                  <a:lnTo>
                    <a:pt x="1106" y="868"/>
                  </a:lnTo>
                  <a:lnTo>
                    <a:pt x="1094" y="894"/>
                  </a:lnTo>
                  <a:lnTo>
                    <a:pt x="1080" y="922"/>
                  </a:lnTo>
                  <a:lnTo>
                    <a:pt x="1066" y="948"/>
                  </a:lnTo>
                  <a:lnTo>
                    <a:pt x="1050" y="974"/>
                  </a:lnTo>
                  <a:lnTo>
                    <a:pt x="1032" y="998"/>
                  </a:lnTo>
                  <a:lnTo>
                    <a:pt x="1014" y="1022"/>
                  </a:lnTo>
                  <a:lnTo>
                    <a:pt x="996" y="1044"/>
                  </a:lnTo>
                  <a:lnTo>
                    <a:pt x="976" y="1066"/>
                  </a:lnTo>
                  <a:lnTo>
                    <a:pt x="954" y="1086"/>
                  </a:lnTo>
                  <a:lnTo>
                    <a:pt x="932" y="1106"/>
                  </a:lnTo>
                  <a:lnTo>
                    <a:pt x="910" y="1124"/>
                  </a:lnTo>
                  <a:lnTo>
                    <a:pt x="886" y="1142"/>
                  </a:lnTo>
                  <a:lnTo>
                    <a:pt x="862" y="1158"/>
                  </a:lnTo>
                  <a:lnTo>
                    <a:pt x="838" y="1172"/>
                  </a:lnTo>
                  <a:lnTo>
                    <a:pt x="812" y="1186"/>
                  </a:lnTo>
                  <a:lnTo>
                    <a:pt x="786" y="1200"/>
                  </a:lnTo>
                  <a:lnTo>
                    <a:pt x="760" y="1210"/>
                  </a:lnTo>
                  <a:lnTo>
                    <a:pt x="732" y="1220"/>
                  </a:lnTo>
                  <a:lnTo>
                    <a:pt x="706" y="1228"/>
                  </a:lnTo>
                  <a:lnTo>
                    <a:pt x="678" y="1236"/>
                  </a:lnTo>
                  <a:lnTo>
                    <a:pt x="650" y="1242"/>
                  </a:lnTo>
                  <a:lnTo>
                    <a:pt x="620" y="1246"/>
                  </a:lnTo>
                  <a:lnTo>
                    <a:pt x="592" y="1248"/>
                  </a:lnTo>
                  <a:lnTo>
                    <a:pt x="562" y="1248"/>
                  </a:lnTo>
                  <a:lnTo>
                    <a:pt x="562" y="1248"/>
                  </a:lnTo>
                  <a:lnTo>
                    <a:pt x="534" y="1248"/>
                  </a:lnTo>
                  <a:lnTo>
                    <a:pt x="506" y="1246"/>
                  </a:lnTo>
                  <a:lnTo>
                    <a:pt x="478" y="1242"/>
                  </a:lnTo>
                  <a:lnTo>
                    <a:pt x="450" y="1236"/>
                  </a:lnTo>
                  <a:lnTo>
                    <a:pt x="422" y="1228"/>
                  </a:lnTo>
                  <a:lnTo>
                    <a:pt x="396" y="1220"/>
                  </a:lnTo>
                  <a:lnTo>
                    <a:pt x="370" y="1210"/>
                  </a:lnTo>
                  <a:lnTo>
                    <a:pt x="344" y="1200"/>
                  </a:lnTo>
                  <a:lnTo>
                    <a:pt x="320" y="1186"/>
                  </a:lnTo>
                  <a:lnTo>
                    <a:pt x="296" y="1172"/>
                  </a:lnTo>
                  <a:lnTo>
                    <a:pt x="272" y="1158"/>
                  </a:lnTo>
                  <a:lnTo>
                    <a:pt x="248" y="1142"/>
                  </a:lnTo>
                  <a:lnTo>
                    <a:pt x="226" y="1124"/>
                  </a:lnTo>
                  <a:lnTo>
                    <a:pt x="206" y="1106"/>
                  </a:lnTo>
                  <a:lnTo>
                    <a:pt x="186" y="1086"/>
                  </a:lnTo>
                  <a:lnTo>
                    <a:pt x="166" y="1066"/>
                  </a:lnTo>
                  <a:lnTo>
                    <a:pt x="146" y="1044"/>
                  </a:lnTo>
                  <a:lnTo>
                    <a:pt x="130" y="1022"/>
                  </a:lnTo>
                  <a:lnTo>
                    <a:pt x="112" y="998"/>
                  </a:lnTo>
                  <a:lnTo>
                    <a:pt x="96" y="974"/>
                  </a:lnTo>
                  <a:lnTo>
                    <a:pt x="82" y="948"/>
                  </a:lnTo>
                  <a:lnTo>
                    <a:pt x="68" y="922"/>
                  </a:lnTo>
                  <a:lnTo>
                    <a:pt x="56" y="894"/>
                  </a:lnTo>
                  <a:lnTo>
                    <a:pt x="46" y="868"/>
                  </a:lnTo>
                  <a:lnTo>
                    <a:pt x="36" y="838"/>
                  </a:lnTo>
                  <a:lnTo>
                    <a:pt x="26" y="810"/>
                  </a:lnTo>
                  <a:lnTo>
                    <a:pt x="18" y="780"/>
                  </a:lnTo>
                  <a:lnTo>
                    <a:pt x="12" y="750"/>
                  </a:lnTo>
                  <a:lnTo>
                    <a:pt x="8" y="720"/>
                  </a:lnTo>
                  <a:lnTo>
                    <a:pt x="4" y="688"/>
                  </a:lnTo>
                  <a:lnTo>
                    <a:pt x="2" y="656"/>
                  </a:lnTo>
                  <a:lnTo>
                    <a:pt x="0" y="624"/>
                  </a:lnTo>
                  <a:lnTo>
                    <a:pt x="0" y="624"/>
                  </a:lnTo>
                  <a:lnTo>
                    <a:pt x="2" y="592"/>
                  </a:lnTo>
                  <a:lnTo>
                    <a:pt x="4" y="560"/>
                  </a:lnTo>
                  <a:lnTo>
                    <a:pt x="8" y="530"/>
                  </a:lnTo>
                  <a:lnTo>
                    <a:pt x="12" y="498"/>
                  </a:lnTo>
                  <a:lnTo>
                    <a:pt x="18" y="468"/>
                  </a:lnTo>
                  <a:lnTo>
                    <a:pt x="26" y="438"/>
                  </a:lnTo>
                  <a:lnTo>
                    <a:pt x="36" y="410"/>
                  </a:lnTo>
                  <a:lnTo>
                    <a:pt x="46" y="382"/>
                  </a:lnTo>
                  <a:lnTo>
                    <a:pt x="56" y="354"/>
                  </a:lnTo>
                  <a:lnTo>
                    <a:pt x="68" y="326"/>
                  </a:lnTo>
                  <a:lnTo>
                    <a:pt x="82" y="300"/>
                  </a:lnTo>
                  <a:lnTo>
                    <a:pt x="96" y="276"/>
                  </a:lnTo>
                  <a:lnTo>
                    <a:pt x="112" y="250"/>
                  </a:lnTo>
                  <a:lnTo>
                    <a:pt x="130" y="228"/>
                  </a:lnTo>
                  <a:lnTo>
                    <a:pt x="146" y="204"/>
                  </a:lnTo>
                  <a:lnTo>
                    <a:pt x="166" y="184"/>
                  </a:lnTo>
                  <a:lnTo>
                    <a:pt x="186" y="162"/>
                  </a:lnTo>
                  <a:lnTo>
                    <a:pt x="206" y="142"/>
                  </a:lnTo>
                  <a:lnTo>
                    <a:pt x="226" y="124"/>
                  </a:lnTo>
                  <a:lnTo>
                    <a:pt x="248" y="106"/>
                  </a:lnTo>
                  <a:lnTo>
                    <a:pt x="272" y="90"/>
                  </a:lnTo>
                  <a:lnTo>
                    <a:pt x="296" y="76"/>
                  </a:lnTo>
                  <a:lnTo>
                    <a:pt x="320" y="62"/>
                  </a:lnTo>
                  <a:lnTo>
                    <a:pt x="344" y="50"/>
                  </a:lnTo>
                  <a:lnTo>
                    <a:pt x="370" y="38"/>
                  </a:lnTo>
                  <a:lnTo>
                    <a:pt x="396" y="28"/>
                  </a:lnTo>
                  <a:lnTo>
                    <a:pt x="422" y="20"/>
                  </a:lnTo>
                  <a:lnTo>
                    <a:pt x="450" y="12"/>
                  </a:lnTo>
                  <a:lnTo>
                    <a:pt x="478" y="8"/>
                  </a:lnTo>
                  <a:lnTo>
                    <a:pt x="506" y="4"/>
                  </a:lnTo>
                  <a:lnTo>
                    <a:pt x="534" y="2"/>
                  </a:lnTo>
                  <a:lnTo>
                    <a:pt x="562" y="0"/>
                  </a:lnTo>
                  <a:lnTo>
                    <a:pt x="562" y="0"/>
                  </a:lnTo>
                  <a:lnTo>
                    <a:pt x="592" y="2"/>
                  </a:lnTo>
                  <a:lnTo>
                    <a:pt x="620" y="4"/>
                  </a:lnTo>
                  <a:lnTo>
                    <a:pt x="650" y="8"/>
                  </a:lnTo>
                  <a:lnTo>
                    <a:pt x="678" y="12"/>
                  </a:lnTo>
                  <a:lnTo>
                    <a:pt x="706" y="20"/>
                  </a:lnTo>
                  <a:lnTo>
                    <a:pt x="732" y="28"/>
                  </a:lnTo>
                  <a:lnTo>
                    <a:pt x="760" y="38"/>
                  </a:lnTo>
                  <a:lnTo>
                    <a:pt x="786" y="50"/>
                  </a:lnTo>
                  <a:lnTo>
                    <a:pt x="812" y="62"/>
                  </a:lnTo>
                  <a:lnTo>
                    <a:pt x="838" y="76"/>
                  </a:lnTo>
                  <a:lnTo>
                    <a:pt x="862" y="90"/>
                  </a:lnTo>
                  <a:lnTo>
                    <a:pt x="886" y="106"/>
                  </a:lnTo>
                  <a:lnTo>
                    <a:pt x="910" y="124"/>
                  </a:lnTo>
                  <a:lnTo>
                    <a:pt x="932" y="142"/>
                  </a:lnTo>
                  <a:lnTo>
                    <a:pt x="954" y="162"/>
                  </a:lnTo>
                  <a:lnTo>
                    <a:pt x="976" y="184"/>
                  </a:lnTo>
                  <a:lnTo>
                    <a:pt x="996" y="204"/>
                  </a:lnTo>
                  <a:lnTo>
                    <a:pt x="1014" y="228"/>
                  </a:lnTo>
                  <a:lnTo>
                    <a:pt x="1032" y="250"/>
                  </a:lnTo>
                  <a:lnTo>
                    <a:pt x="1050" y="276"/>
                  </a:lnTo>
                  <a:lnTo>
                    <a:pt x="1066" y="300"/>
                  </a:lnTo>
                  <a:lnTo>
                    <a:pt x="1080" y="326"/>
                  </a:lnTo>
                  <a:lnTo>
                    <a:pt x="1094" y="354"/>
                  </a:lnTo>
                  <a:lnTo>
                    <a:pt x="1106" y="382"/>
                  </a:lnTo>
                  <a:lnTo>
                    <a:pt x="1116" y="410"/>
                  </a:lnTo>
                  <a:lnTo>
                    <a:pt x="1126" y="438"/>
                  </a:lnTo>
                  <a:lnTo>
                    <a:pt x="1136" y="468"/>
                  </a:lnTo>
                  <a:lnTo>
                    <a:pt x="1142" y="498"/>
                  </a:lnTo>
                  <a:lnTo>
                    <a:pt x="1148" y="530"/>
                  </a:lnTo>
                  <a:lnTo>
                    <a:pt x="1152" y="560"/>
                  </a:lnTo>
                  <a:lnTo>
                    <a:pt x="1154" y="592"/>
                  </a:lnTo>
                  <a:lnTo>
                    <a:pt x="1154" y="624"/>
                  </a:lnTo>
                  <a:lnTo>
                    <a:pt x="1154" y="624"/>
                  </a:lnTo>
                  <a:close/>
                </a:path>
              </a:pathLst>
            </a:custGeom>
            <a:solidFill>
              <a:schemeClr val="accent2">
                <a:lumMod val="50000"/>
                <a:lumOff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32" name="Freeform 20"/>
            <p:cNvSpPr/>
            <p:nvPr>
              <p:custDataLst>
                <p:tags r:id="rId18"/>
              </p:custDataLst>
            </p:nvPr>
          </p:nvSpPr>
          <p:spPr bwMode="auto">
            <a:xfrm>
              <a:off x="7721600" y="938213"/>
              <a:ext cx="1784350" cy="1981200"/>
            </a:xfrm>
            <a:custGeom>
              <a:avLst/>
              <a:gdLst>
                <a:gd name="T0" fmla="*/ 1122 w 1124"/>
                <a:gd name="T1" fmla="*/ 656 h 1248"/>
                <a:gd name="T2" fmla="*/ 1112 w 1124"/>
                <a:gd name="T3" fmla="*/ 750 h 1248"/>
                <a:gd name="T4" fmla="*/ 1090 w 1124"/>
                <a:gd name="T5" fmla="*/ 838 h 1248"/>
                <a:gd name="T6" fmla="*/ 1056 w 1124"/>
                <a:gd name="T7" fmla="*/ 922 h 1248"/>
                <a:gd name="T8" fmla="*/ 1012 w 1124"/>
                <a:gd name="T9" fmla="*/ 998 h 1248"/>
                <a:gd name="T10" fmla="*/ 958 w 1124"/>
                <a:gd name="T11" fmla="*/ 1066 h 1248"/>
                <a:gd name="T12" fmla="*/ 898 w 1124"/>
                <a:gd name="T13" fmla="*/ 1124 h 1248"/>
                <a:gd name="T14" fmla="*/ 830 w 1124"/>
                <a:gd name="T15" fmla="*/ 1172 h 1248"/>
                <a:gd name="T16" fmla="*/ 754 w 1124"/>
                <a:gd name="T17" fmla="*/ 1210 h 1248"/>
                <a:gd name="T18" fmla="*/ 674 w 1124"/>
                <a:gd name="T19" fmla="*/ 1236 h 1248"/>
                <a:gd name="T20" fmla="*/ 590 w 1124"/>
                <a:gd name="T21" fmla="*/ 1248 h 1248"/>
                <a:gd name="T22" fmla="*/ 532 w 1124"/>
                <a:gd name="T23" fmla="*/ 1248 h 1248"/>
                <a:gd name="T24" fmla="*/ 448 w 1124"/>
                <a:gd name="T25" fmla="*/ 1236 h 1248"/>
                <a:gd name="T26" fmla="*/ 368 w 1124"/>
                <a:gd name="T27" fmla="*/ 1210 h 1248"/>
                <a:gd name="T28" fmla="*/ 294 w 1124"/>
                <a:gd name="T29" fmla="*/ 1172 h 1248"/>
                <a:gd name="T30" fmla="*/ 226 w 1124"/>
                <a:gd name="T31" fmla="*/ 1124 h 1248"/>
                <a:gd name="T32" fmla="*/ 164 w 1124"/>
                <a:gd name="T33" fmla="*/ 1066 h 1248"/>
                <a:gd name="T34" fmla="*/ 110 w 1124"/>
                <a:gd name="T35" fmla="*/ 998 h 1248"/>
                <a:gd name="T36" fmla="*/ 68 w 1124"/>
                <a:gd name="T37" fmla="*/ 922 h 1248"/>
                <a:gd name="T38" fmla="*/ 34 w 1124"/>
                <a:gd name="T39" fmla="*/ 838 h 1248"/>
                <a:gd name="T40" fmla="*/ 10 w 1124"/>
                <a:gd name="T41" fmla="*/ 750 h 1248"/>
                <a:gd name="T42" fmla="*/ 0 w 1124"/>
                <a:gd name="T43" fmla="*/ 656 h 1248"/>
                <a:gd name="T44" fmla="*/ 0 w 1124"/>
                <a:gd name="T45" fmla="*/ 592 h 1248"/>
                <a:gd name="T46" fmla="*/ 10 w 1124"/>
                <a:gd name="T47" fmla="*/ 498 h 1248"/>
                <a:gd name="T48" fmla="*/ 34 w 1124"/>
                <a:gd name="T49" fmla="*/ 410 h 1248"/>
                <a:gd name="T50" fmla="*/ 68 w 1124"/>
                <a:gd name="T51" fmla="*/ 326 h 1248"/>
                <a:gd name="T52" fmla="*/ 110 w 1124"/>
                <a:gd name="T53" fmla="*/ 250 h 1248"/>
                <a:gd name="T54" fmla="*/ 164 w 1124"/>
                <a:gd name="T55" fmla="*/ 184 h 1248"/>
                <a:gd name="T56" fmla="*/ 226 w 1124"/>
                <a:gd name="T57" fmla="*/ 124 h 1248"/>
                <a:gd name="T58" fmla="*/ 294 w 1124"/>
                <a:gd name="T59" fmla="*/ 76 h 1248"/>
                <a:gd name="T60" fmla="*/ 368 w 1124"/>
                <a:gd name="T61" fmla="*/ 38 h 1248"/>
                <a:gd name="T62" fmla="*/ 448 w 1124"/>
                <a:gd name="T63" fmla="*/ 12 h 1248"/>
                <a:gd name="T64" fmla="*/ 532 w 1124"/>
                <a:gd name="T65" fmla="*/ 2 h 1248"/>
                <a:gd name="T66" fmla="*/ 590 w 1124"/>
                <a:gd name="T67" fmla="*/ 2 h 1248"/>
                <a:gd name="T68" fmla="*/ 674 w 1124"/>
                <a:gd name="T69" fmla="*/ 12 h 1248"/>
                <a:gd name="T70" fmla="*/ 754 w 1124"/>
                <a:gd name="T71" fmla="*/ 38 h 1248"/>
                <a:gd name="T72" fmla="*/ 830 w 1124"/>
                <a:gd name="T73" fmla="*/ 76 h 1248"/>
                <a:gd name="T74" fmla="*/ 898 w 1124"/>
                <a:gd name="T75" fmla="*/ 124 h 1248"/>
                <a:gd name="T76" fmla="*/ 958 w 1124"/>
                <a:gd name="T77" fmla="*/ 184 h 1248"/>
                <a:gd name="T78" fmla="*/ 1012 w 1124"/>
                <a:gd name="T79" fmla="*/ 250 h 1248"/>
                <a:gd name="T80" fmla="*/ 1056 w 1124"/>
                <a:gd name="T81" fmla="*/ 326 h 1248"/>
                <a:gd name="T82" fmla="*/ 1090 w 1124"/>
                <a:gd name="T83" fmla="*/ 410 h 1248"/>
                <a:gd name="T84" fmla="*/ 1112 w 1124"/>
                <a:gd name="T85" fmla="*/ 498 h 1248"/>
                <a:gd name="T86" fmla="*/ 1122 w 1124"/>
                <a:gd name="T87" fmla="*/ 592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4" h="1248">
                  <a:moveTo>
                    <a:pt x="1124" y="624"/>
                  </a:moveTo>
                  <a:lnTo>
                    <a:pt x="1124" y="624"/>
                  </a:lnTo>
                  <a:lnTo>
                    <a:pt x="1122" y="656"/>
                  </a:lnTo>
                  <a:lnTo>
                    <a:pt x="1120" y="688"/>
                  </a:lnTo>
                  <a:lnTo>
                    <a:pt x="1116" y="720"/>
                  </a:lnTo>
                  <a:lnTo>
                    <a:pt x="1112" y="750"/>
                  </a:lnTo>
                  <a:lnTo>
                    <a:pt x="1106" y="780"/>
                  </a:lnTo>
                  <a:lnTo>
                    <a:pt x="1098" y="810"/>
                  </a:lnTo>
                  <a:lnTo>
                    <a:pt x="1090" y="838"/>
                  </a:lnTo>
                  <a:lnTo>
                    <a:pt x="1080" y="868"/>
                  </a:lnTo>
                  <a:lnTo>
                    <a:pt x="1068" y="894"/>
                  </a:lnTo>
                  <a:lnTo>
                    <a:pt x="1056" y="922"/>
                  </a:lnTo>
                  <a:lnTo>
                    <a:pt x="1042" y="948"/>
                  </a:lnTo>
                  <a:lnTo>
                    <a:pt x="1028" y="974"/>
                  </a:lnTo>
                  <a:lnTo>
                    <a:pt x="1012" y="998"/>
                  </a:lnTo>
                  <a:lnTo>
                    <a:pt x="996" y="1022"/>
                  </a:lnTo>
                  <a:lnTo>
                    <a:pt x="978" y="1044"/>
                  </a:lnTo>
                  <a:lnTo>
                    <a:pt x="958" y="1066"/>
                  </a:lnTo>
                  <a:lnTo>
                    <a:pt x="940" y="1086"/>
                  </a:lnTo>
                  <a:lnTo>
                    <a:pt x="918" y="1106"/>
                  </a:lnTo>
                  <a:lnTo>
                    <a:pt x="898" y="1124"/>
                  </a:lnTo>
                  <a:lnTo>
                    <a:pt x="876" y="1142"/>
                  </a:lnTo>
                  <a:lnTo>
                    <a:pt x="852" y="1158"/>
                  </a:lnTo>
                  <a:lnTo>
                    <a:pt x="830" y="1172"/>
                  </a:lnTo>
                  <a:lnTo>
                    <a:pt x="804" y="1186"/>
                  </a:lnTo>
                  <a:lnTo>
                    <a:pt x="780" y="1200"/>
                  </a:lnTo>
                  <a:lnTo>
                    <a:pt x="754" y="1210"/>
                  </a:lnTo>
                  <a:lnTo>
                    <a:pt x="728" y="1220"/>
                  </a:lnTo>
                  <a:lnTo>
                    <a:pt x="702" y="1228"/>
                  </a:lnTo>
                  <a:lnTo>
                    <a:pt x="674" y="1236"/>
                  </a:lnTo>
                  <a:lnTo>
                    <a:pt x="646" y="1242"/>
                  </a:lnTo>
                  <a:lnTo>
                    <a:pt x="618" y="1246"/>
                  </a:lnTo>
                  <a:lnTo>
                    <a:pt x="590" y="1248"/>
                  </a:lnTo>
                  <a:lnTo>
                    <a:pt x="562" y="1248"/>
                  </a:lnTo>
                  <a:lnTo>
                    <a:pt x="562" y="1248"/>
                  </a:lnTo>
                  <a:lnTo>
                    <a:pt x="532" y="1248"/>
                  </a:lnTo>
                  <a:lnTo>
                    <a:pt x="504" y="1246"/>
                  </a:lnTo>
                  <a:lnTo>
                    <a:pt x="476" y="1242"/>
                  </a:lnTo>
                  <a:lnTo>
                    <a:pt x="448" y="1236"/>
                  </a:lnTo>
                  <a:lnTo>
                    <a:pt x="420" y="1228"/>
                  </a:lnTo>
                  <a:lnTo>
                    <a:pt x="394" y="1220"/>
                  </a:lnTo>
                  <a:lnTo>
                    <a:pt x="368" y="1210"/>
                  </a:lnTo>
                  <a:lnTo>
                    <a:pt x="342" y="1200"/>
                  </a:lnTo>
                  <a:lnTo>
                    <a:pt x="318" y="1186"/>
                  </a:lnTo>
                  <a:lnTo>
                    <a:pt x="294" y="1172"/>
                  </a:lnTo>
                  <a:lnTo>
                    <a:pt x="270" y="1158"/>
                  </a:lnTo>
                  <a:lnTo>
                    <a:pt x="248" y="1142"/>
                  </a:lnTo>
                  <a:lnTo>
                    <a:pt x="226" y="1124"/>
                  </a:lnTo>
                  <a:lnTo>
                    <a:pt x="204" y="1106"/>
                  </a:lnTo>
                  <a:lnTo>
                    <a:pt x="184" y="1086"/>
                  </a:lnTo>
                  <a:lnTo>
                    <a:pt x="164" y="1066"/>
                  </a:lnTo>
                  <a:lnTo>
                    <a:pt x="146" y="1044"/>
                  </a:lnTo>
                  <a:lnTo>
                    <a:pt x="128" y="1022"/>
                  </a:lnTo>
                  <a:lnTo>
                    <a:pt x="110" y="998"/>
                  </a:lnTo>
                  <a:lnTo>
                    <a:pt x="96" y="974"/>
                  </a:lnTo>
                  <a:lnTo>
                    <a:pt x="80" y="948"/>
                  </a:lnTo>
                  <a:lnTo>
                    <a:pt x="68" y="922"/>
                  </a:lnTo>
                  <a:lnTo>
                    <a:pt x="54" y="894"/>
                  </a:lnTo>
                  <a:lnTo>
                    <a:pt x="44" y="868"/>
                  </a:lnTo>
                  <a:lnTo>
                    <a:pt x="34" y="838"/>
                  </a:lnTo>
                  <a:lnTo>
                    <a:pt x="24" y="810"/>
                  </a:lnTo>
                  <a:lnTo>
                    <a:pt x="16" y="780"/>
                  </a:lnTo>
                  <a:lnTo>
                    <a:pt x="10" y="750"/>
                  </a:lnTo>
                  <a:lnTo>
                    <a:pt x="6" y="720"/>
                  </a:lnTo>
                  <a:lnTo>
                    <a:pt x="2" y="688"/>
                  </a:lnTo>
                  <a:lnTo>
                    <a:pt x="0" y="656"/>
                  </a:lnTo>
                  <a:lnTo>
                    <a:pt x="0" y="624"/>
                  </a:lnTo>
                  <a:lnTo>
                    <a:pt x="0" y="624"/>
                  </a:lnTo>
                  <a:lnTo>
                    <a:pt x="0" y="592"/>
                  </a:lnTo>
                  <a:lnTo>
                    <a:pt x="2" y="560"/>
                  </a:lnTo>
                  <a:lnTo>
                    <a:pt x="6" y="530"/>
                  </a:lnTo>
                  <a:lnTo>
                    <a:pt x="10" y="498"/>
                  </a:lnTo>
                  <a:lnTo>
                    <a:pt x="16" y="468"/>
                  </a:lnTo>
                  <a:lnTo>
                    <a:pt x="24" y="438"/>
                  </a:lnTo>
                  <a:lnTo>
                    <a:pt x="34" y="410"/>
                  </a:lnTo>
                  <a:lnTo>
                    <a:pt x="44" y="382"/>
                  </a:lnTo>
                  <a:lnTo>
                    <a:pt x="54" y="354"/>
                  </a:lnTo>
                  <a:lnTo>
                    <a:pt x="68" y="326"/>
                  </a:lnTo>
                  <a:lnTo>
                    <a:pt x="80" y="300"/>
                  </a:lnTo>
                  <a:lnTo>
                    <a:pt x="96" y="276"/>
                  </a:lnTo>
                  <a:lnTo>
                    <a:pt x="110" y="250"/>
                  </a:lnTo>
                  <a:lnTo>
                    <a:pt x="128" y="228"/>
                  </a:lnTo>
                  <a:lnTo>
                    <a:pt x="146" y="204"/>
                  </a:lnTo>
                  <a:lnTo>
                    <a:pt x="164" y="184"/>
                  </a:lnTo>
                  <a:lnTo>
                    <a:pt x="184" y="162"/>
                  </a:lnTo>
                  <a:lnTo>
                    <a:pt x="204" y="142"/>
                  </a:lnTo>
                  <a:lnTo>
                    <a:pt x="226" y="124"/>
                  </a:lnTo>
                  <a:lnTo>
                    <a:pt x="248" y="106"/>
                  </a:lnTo>
                  <a:lnTo>
                    <a:pt x="270" y="90"/>
                  </a:lnTo>
                  <a:lnTo>
                    <a:pt x="294" y="76"/>
                  </a:lnTo>
                  <a:lnTo>
                    <a:pt x="318" y="62"/>
                  </a:lnTo>
                  <a:lnTo>
                    <a:pt x="342" y="50"/>
                  </a:lnTo>
                  <a:lnTo>
                    <a:pt x="368" y="38"/>
                  </a:lnTo>
                  <a:lnTo>
                    <a:pt x="394" y="28"/>
                  </a:lnTo>
                  <a:lnTo>
                    <a:pt x="420" y="20"/>
                  </a:lnTo>
                  <a:lnTo>
                    <a:pt x="448" y="12"/>
                  </a:lnTo>
                  <a:lnTo>
                    <a:pt x="476" y="8"/>
                  </a:lnTo>
                  <a:lnTo>
                    <a:pt x="504" y="4"/>
                  </a:lnTo>
                  <a:lnTo>
                    <a:pt x="532" y="2"/>
                  </a:lnTo>
                  <a:lnTo>
                    <a:pt x="562" y="0"/>
                  </a:lnTo>
                  <a:lnTo>
                    <a:pt x="562" y="0"/>
                  </a:lnTo>
                  <a:lnTo>
                    <a:pt x="590" y="2"/>
                  </a:lnTo>
                  <a:lnTo>
                    <a:pt x="618" y="4"/>
                  </a:lnTo>
                  <a:lnTo>
                    <a:pt x="646" y="8"/>
                  </a:lnTo>
                  <a:lnTo>
                    <a:pt x="674" y="12"/>
                  </a:lnTo>
                  <a:lnTo>
                    <a:pt x="702" y="20"/>
                  </a:lnTo>
                  <a:lnTo>
                    <a:pt x="728" y="28"/>
                  </a:lnTo>
                  <a:lnTo>
                    <a:pt x="754" y="38"/>
                  </a:lnTo>
                  <a:lnTo>
                    <a:pt x="780" y="50"/>
                  </a:lnTo>
                  <a:lnTo>
                    <a:pt x="804" y="62"/>
                  </a:lnTo>
                  <a:lnTo>
                    <a:pt x="830" y="76"/>
                  </a:lnTo>
                  <a:lnTo>
                    <a:pt x="852" y="90"/>
                  </a:lnTo>
                  <a:lnTo>
                    <a:pt x="876" y="106"/>
                  </a:lnTo>
                  <a:lnTo>
                    <a:pt x="898" y="124"/>
                  </a:lnTo>
                  <a:lnTo>
                    <a:pt x="918" y="142"/>
                  </a:lnTo>
                  <a:lnTo>
                    <a:pt x="940" y="162"/>
                  </a:lnTo>
                  <a:lnTo>
                    <a:pt x="958" y="184"/>
                  </a:lnTo>
                  <a:lnTo>
                    <a:pt x="978" y="204"/>
                  </a:lnTo>
                  <a:lnTo>
                    <a:pt x="996" y="228"/>
                  </a:lnTo>
                  <a:lnTo>
                    <a:pt x="1012" y="250"/>
                  </a:lnTo>
                  <a:lnTo>
                    <a:pt x="1028" y="276"/>
                  </a:lnTo>
                  <a:lnTo>
                    <a:pt x="1042" y="300"/>
                  </a:lnTo>
                  <a:lnTo>
                    <a:pt x="1056" y="326"/>
                  </a:lnTo>
                  <a:lnTo>
                    <a:pt x="1068" y="354"/>
                  </a:lnTo>
                  <a:lnTo>
                    <a:pt x="1080" y="382"/>
                  </a:lnTo>
                  <a:lnTo>
                    <a:pt x="1090" y="410"/>
                  </a:lnTo>
                  <a:lnTo>
                    <a:pt x="1098" y="438"/>
                  </a:lnTo>
                  <a:lnTo>
                    <a:pt x="1106" y="468"/>
                  </a:lnTo>
                  <a:lnTo>
                    <a:pt x="1112" y="498"/>
                  </a:lnTo>
                  <a:lnTo>
                    <a:pt x="1116" y="530"/>
                  </a:lnTo>
                  <a:lnTo>
                    <a:pt x="1120" y="560"/>
                  </a:lnTo>
                  <a:lnTo>
                    <a:pt x="1122" y="592"/>
                  </a:lnTo>
                  <a:lnTo>
                    <a:pt x="1124" y="624"/>
                  </a:lnTo>
                  <a:lnTo>
                    <a:pt x="1124" y="624"/>
                  </a:lnTo>
                  <a:close/>
                </a:path>
              </a:pathLst>
            </a:custGeom>
            <a:solidFill>
              <a:srgbClr val="F4F4F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3" name="Freeform 21"/>
            <p:cNvSpPr/>
            <p:nvPr>
              <p:custDataLst>
                <p:tags r:id="rId19"/>
              </p:custDataLst>
            </p:nvPr>
          </p:nvSpPr>
          <p:spPr bwMode="auto">
            <a:xfrm>
              <a:off x="7854950" y="1087438"/>
              <a:ext cx="1517650" cy="1682750"/>
            </a:xfrm>
            <a:custGeom>
              <a:avLst/>
              <a:gdLst>
                <a:gd name="T0" fmla="*/ 956 w 956"/>
                <a:gd name="T1" fmla="*/ 530 h 1060"/>
                <a:gd name="T2" fmla="*/ 952 w 956"/>
                <a:gd name="T3" fmla="*/ 584 h 1060"/>
                <a:gd name="T4" fmla="*/ 946 w 956"/>
                <a:gd name="T5" fmla="*/ 638 h 1060"/>
                <a:gd name="T6" fmla="*/ 918 w 956"/>
                <a:gd name="T7" fmla="*/ 736 h 1060"/>
                <a:gd name="T8" fmla="*/ 874 w 956"/>
                <a:gd name="T9" fmla="*/ 826 h 1060"/>
                <a:gd name="T10" fmla="*/ 816 w 956"/>
                <a:gd name="T11" fmla="*/ 906 h 1060"/>
                <a:gd name="T12" fmla="*/ 744 w 956"/>
                <a:gd name="T13" fmla="*/ 970 h 1060"/>
                <a:gd name="T14" fmla="*/ 706 w 956"/>
                <a:gd name="T15" fmla="*/ 996 h 1060"/>
                <a:gd name="T16" fmla="*/ 664 w 956"/>
                <a:gd name="T17" fmla="*/ 1020 h 1060"/>
                <a:gd name="T18" fmla="*/ 620 w 956"/>
                <a:gd name="T19" fmla="*/ 1038 h 1060"/>
                <a:gd name="T20" fmla="*/ 574 w 956"/>
                <a:gd name="T21" fmla="*/ 1050 h 1060"/>
                <a:gd name="T22" fmla="*/ 526 w 956"/>
                <a:gd name="T23" fmla="*/ 1058 h 1060"/>
                <a:gd name="T24" fmla="*/ 478 w 956"/>
                <a:gd name="T25" fmla="*/ 1060 h 1060"/>
                <a:gd name="T26" fmla="*/ 452 w 956"/>
                <a:gd name="T27" fmla="*/ 1060 h 1060"/>
                <a:gd name="T28" fmla="*/ 404 w 956"/>
                <a:gd name="T29" fmla="*/ 1054 h 1060"/>
                <a:gd name="T30" fmla="*/ 358 w 956"/>
                <a:gd name="T31" fmla="*/ 1044 h 1060"/>
                <a:gd name="T32" fmla="*/ 312 w 956"/>
                <a:gd name="T33" fmla="*/ 1028 h 1060"/>
                <a:gd name="T34" fmla="*/ 270 w 956"/>
                <a:gd name="T35" fmla="*/ 1008 h 1060"/>
                <a:gd name="T36" fmla="*/ 230 w 956"/>
                <a:gd name="T37" fmla="*/ 984 h 1060"/>
                <a:gd name="T38" fmla="*/ 174 w 956"/>
                <a:gd name="T39" fmla="*/ 940 h 1060"/>
                <a:gd name="T40" fmla="*/ 108 w 956"/>
                <a:gd name="T41" fmla="*/ 868 h 1060"/>
                <a:gd name="T42" fmla="*/ 58 w 956"/>
                <a:gd name="T43" fmla="*/ 784 h 1060"/>
                <a:gd name="T44" fmla="*/ 20 w 956"/>
                <a:gd name="T45" fmla="*/ 688 h 1060"/>
                <a:gd name="T46" fmla="*/ 4 w 956"/>
                <a:gd name="T47" fmla="*/ 612 h 1060"/>
                <a:gd name="T48" fmla="*/ 0 w 956"/>
                <a:gd name="T49" fmla="*/ 558 h 1060"/>
                <a:gd name="T50" fmla="*/ 0 w 956"/>
                <a:gd name="T51" fmla="*/ 530 h 1060"/>
                <a:gd name="T52" fmla="*/ 2 w 956"/>
                <a:gd name="T53" fmla="*/ 476 h 1060"/>
                <a:gd name="T54" fmla="*/ 10 w 956"/>
                <a:gd name="T55" fmla="*/ 424 h 1060"/>
                <a:gd name="T56" fmla="*/ 36 w 956"/>
                <a:gd name="T57" fmla="*/ 324 h 1060"/>
                <a:gd name="T58" fmla="*/ 82 w 956"/>
                <a:gd name="T59" fmla="*/ 234 h 1060"/>
                <a:gd name="T60" fmla="*/ 140 w 956"/>
                <a:gd name="T61" fmla="*/ 156 h 1060"/>
                <a:gd name="T62" fmla="*/ 210 w 956"/>
                <a:gd name="T63" fmla="*/ 90 h 1060"/>
                <a:gd name="T64" fmla="*/ 250 w 956"/>
                <a:gd name="T65" fmla="*/ 64 h 1060"/>
                <a:gd name="T66" fmla="*/ 292 w 956"/>
                <a:gd name="T67" fmla="*/ 42 h 1060"/>
                <a:gd name="T68" fmla="*/ 336 w 956"/>
                <a:gd name="T69" fmla="*/ 24 h 1060"/>
                <a:gd name="T70" fmla="*/ 382 w 956"/>
                <a:gd name="T71" fmla="*/ 10 h 1060"/>
                <a:gd name="T72" fmla="*/ 428 w 956"/>
                <a:gd name="T73" fmla="*/ 2 h 1060"/>
                <a:gd name="T74" fmla="*/ 478 w 956"/>
                <a:gd name="T75" fmla="*/ 0 h 1060"/>
                <a:gd name="T76" fmla="*/ 502 w 956"/>
                <a:gd name="T77" fmla="*/ 0 h 1060"/>
                <a:gd name="T78" fmla="*/ 550 w 956"/>
                <a:gd name="T79" fmla="*/ 6 h 1060"/>
                <a:gd name="T80" fmla="*/ 596 w 956"/>
                <a:gd name="T81" fmla="*/ 16 h 1060"/>
                <a:gd name="T82" fmla="*/ 642 w 956"/>
                <a:gd name="T83" fmla="*/ 32 h 1060"/>
                <a:gd name="T84" fmla="*/ 684 w 956"/>
                <a:gd name="T85" fmla="*/ 52 h 1060"/>
                <a:gd name="T86" fmla="*/ 726 w 956"/>
                <a:gd name="T87" fmla="*/ 76 h 1060"/>
                <a:gd name="T88" fmla="*/ 782 w 956"/>
                <a:gd name="T89" fmla="*/ 120 h 1060"/>
                <a:gd name="T90" fmla="*/ 846 w 956"/>
                <a:gd name="T91" fmla="*/ 192 h 1060"/>
                <a:gd name="T92" fmla="*/ 898 w 956"/>
                <a:gd name="T93" fmla="*/ 278 h 1060"/>
                <a:gd name="T94" fmla="*/ 934 w 956"/>
                <a:gd name="T95" fmla="*/ 372 h 1060"/>
                <a:gd name="T96" fmla="*/ 950 w 956"/>
                <a:gd name="T97" fmla="*/ 450 h 1060"/>
                <a:gd name="T98" fmla="*/ 954 w 956"/>
                <a:gd name="T99" fmla="*/ 502 h 1060"/>
                <a:gd name="T100" fmla="*/ 956 w 956"/>
                <a:gd name="T101" fmla="*/ 53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6" h="1060">
                  <a:moveTo>
                    <a:pt x="956" y="530"/>
                  </a:moveTo>
                  <a:lnTo>
                    <a:pt x="956" y="530"/>
                  </a:lnTo>
                  <a:lnTo>
                    <a:pt x="954" y="558"/>
                  </a:lnTo>
                  <a:lnTo>
                    <a:pt x="952" y="584"/>
                  </a:lnTo>
                  <a:lnTo>
                    <a:pt x="950" y="612"/>
                  </a:lnTo>
                  <a:lnTo>
                    <a:pt x="946" y="638"/>
                  </a:lnTo>
                  <a:lnTo>
                    <a:pt x="934" y="688"/>
                  </a:lnTo>
                  <a:lnTo>
                    <a:pt x="918" y="736"/>
                  </a:lnTo>
                  <a:lnTo>
                    <a:pt x="898" y="784"/>
                  </a:lnTo>
                  <a:lnTo>
                    <a:pt x="874" y="826"/>
                  </a:lnTo>
                  <a:lnTo>
                    <a:pt x="846" y="868"/>
                  </a:lnTo>
                  <a:lnTo>
                    <a:pt x="816" y="906"/>
                  </a:lnTo>
                  <a:lnTo>
                    <a:pt x="782" y="940"/>
                  </a:lnTo>
                  <a:lnTo>
                    <a:pt x="744" y="970"/>
                  </a:lnTo>
                  <a:lnTo>
                    <a:pt x="726" y="984"/>
                  </a:lnTo>
                  <a:lnTo>
                    <a:pt x="706" y="996"/>
                  </a:lnTo>
                  <a:lnTo>
                    <a:pt x="684" y="1008"/>
                  </a:lnTo>
                  <a:lnTo>
                    <a:pt x="664" y="1020"/>
                  </a:lnTo>
                  <a:lnTo>
                    <a:pt x="642" y="1028"/>
                  </a:lnTo>
                  <a:lnTo>
                    <a:pt x="620" y="1038"/>
                  </a:lnTo>
                  <a:lnTo>
                    <a:pt x="596" y="1044"/>
                  </a:lnTo>
                  <a:lnTo>
                    <a:pt x="574" y="1050"/>
                  </a:lnTo>
                  <a:lnTo>
                    <a:pt x="550" y="1054"/>
                  </a:lnTo>
                  <a:lnTo>
                    <a:pt x="526" y="1058"/>
                  </a:lnTo>
                  <a:lnTo>
                    <a:pt x="502" y="1060"/>
                  </a:lnTo>
                  <a:lnTo>
                    <a:pt x="478" y="1060"/>
                  </a:lnTo>
                  <a:lnTo>
                    <a:pt x="478" y="1060"/>
                  </a:lnTo>
                  <a:lnTo>
                    <a:pt x="452" y="1060"/>
                  </a:lnTo>
                  <a:lnTo>
                    <a:pt x="428" y="1058"/>
                  </a:lnTo>
                  <a:lnTo>
                    <a:pt x="404" y="1054"/>
                  </a:lnTo>
                  <a:lnTo>
                    <a:pt x="382" y="1050"/>
                  </a:lnTo>
                  <a:lnTo>
                    <a:pt x="358" y="1044"/>
                  </a:lnTo>
                  <a:lnTo>
                    <a:pt x="336" y="1038"/>
                  </a:lnTo>
                  <a:lnTo>
                    <a:pt x="312" y="1028"/>
                  </a:lnTo>
                  <a:lnTo>
                    <a:pt x="292" y="1020"/>
                  </a:lnTo>
                  <a:lnTo>
                    <a:pt x="270" y="1008"/>
                  </a:lnTo>
                  <a:lnTo>
                    <a:pt x="250" y="996"/>
                  </a:lnTo>
                  <a:lnTo>
                    <a:pt x="230" y="984"/>
                  </a:lnTo>
                  <a:lnTo>
                    <a:pt x="210" y="970"/>
                  </a:lnTo>
                  <a:lnTo>
                    <a:pt x="174" y="940"/>
                  </a:lnTo>
                  <a:lnTo>
                    <a:pt x="140" y="906"/>
                  </a:lnTo>
                  <a:lnTo>
                    <a:pt x="108" y="868"/>
                  </a:lnTo>
                  <a:lnTo>
                    <a:pt x="82" y="826"/>
                  </a:lnTo>
                  <a:lnTo>
                    <a:pt x="58" y="784"/>
                  </a:lnTo>
                  <a:lnTo>
                    <a:pt x="36" y="736"/>
                  </a:lnTo>
                  <a:lnTo>
                    <a:pt x="20" y="688"/>
                  </a:lnTo>
                  <a:lnTo>
                    <a:pt x="10" y="638"/>
                  </a:lnTo>
                  <a:lnTo>
                    <a:pt x="4" y="612"/>
                  </a:lnTo>
                  <a:lnTo>
                    <a:pt x="2" y="584"/>
                  </a:lnTo>
                  <a:lnTo>
                    <a:pt x="0" y="558"/>
                  </a:lnTo>
                  <a:lnTo>
                    <a:pt x="0" y="530"/>
                  </a:lnTo>
                  <a:lnTo>
                    <a:pt x="0" y="530"/>
                  </a:lnTo>
                  <a:lnTo>
                    <a:pt x="0" y="502"/>
                  </a:lnTo>
                  <a:lnTo>
                    <a:pt x="2" y="476"/>
                  </a:lnTo>
                  <a:lnTo>
                    <a:pt x="4" y="450"/>
                  </a:lnTo>
                  <a:lnTo>
                    <a:pt x="10" y="424"/>
                  </a:lnTo>
                  <a:lnTo>
                    <a:pt x="20" y="372"/>
                  </a:lnTo>
                  <a:lnTo>
                    <a:pt x="36" y="324"/>
                  </a:lnTo>
                  <a:lnTo>
                    <a:pt x="58" y="278"/>
                  </a:lnTo>
                  <a:lnTo>
                    <a:pt x="82" y="234"/>
                  </a:lnTo>
                  <a:lnTo>
                    <a:pt x="108" y="192"/>
                  </a:lnTo>
                  <a:lnTo>
                    <a:pt x="140" y="156"/>
                  </a:lnTo>
                  <a:lnTo>
                    <a:pt x="174" y="120"/>
                  </a:lnTo>
                  <a:lnTo>
                    <a:pt x="210" y="90"/>
                  </a:lnTo>
                  <a:lnTo>
                    <a:pt x="230" y="76"/>
                  </a:lnTo>
                  <a:lnTo>
                    <a:pt x="250" y="64"/>
                  </a:lnTo>
                  <a:lnTo>
                    <a:pt x="270" y="52"/>
                  </a:lnTo>
                  <a:lnTo>
                    <a:pt x="292" y="42"/>
                  </a:lnTo>
                  <a:lnTo>
                    <a:pt x="312" y="32"/>
                  </a:lnTo>
                  <a:lnTo>
                    <a:pt x="336" y="24"/>
                  </a:lnTo>
                  <a:lnTo>
                    <a:pt x="358" y="16"/>
                  </a:lnTo>
                  <a:lnTo>
                    <a:pt x="382" y="10"/>
                  </a:lnTo>
                  <a:lnTo>
                    <a:pt x="404" y="6"/>
                  </a:lnTo>
                  <a:lnTo>
                    <a:pt x="428" y="2"/>
                  </a:lnTo>
                  <a:lnTo>
                    <a:pt x="452" y="0"/>
                  </a:lnTo>
                  <a:lnTo>
                    <a:pt x="478" y="0"/>
                  </a:lnTo>
                  <a:lnTo>
                    <a:pt x="478" y="0"/>
                  </a:lnTo>
                  <a:lnTo>
                    <a:pt x="502" y="0"/>
                  </a:lnTo>
                  <a:lnTo>
                    <a:pt x="526" y="2"/>
                  </a:lnTo>
                  <a:lnTo>
                    <a:pt x="550" y="6"/>
                  </a:lnTo>
                  <a:lnTo>
                    <a:pt x="574" y="10"/>
                  </a:lnTo>
                  <a:lnTo>
                    <a:pt x="596" y="16"/>
                  </a:lnTo>
                  <a:lnTo>
                    <a:pt x="620" y="24"/>
                  </a:lnTo>
                  <a:lnTo>
                    <a:pt x="642" y="32"/>
                  </a:lnTo>
                  <a:lnTo>
                    <a:pt x="664" y="42"/>
                  </a:lnTo>
                  <a:lnTo>
                    <a:pt x="684" y="52"/>
                  </a:lnTo>
                  <a:lnTo>
                    <a:pt x="706" y="64"/>
                  </a:lnTo>
                  <a:lnTo>
                    <a:pt x="726" y="76"/>
                  </a:lnTo>
                  <a:lnTo>
                    <a:pt x="744" y="90"/>
                  </a:lnTo>
                  <a:lnTo>
                    <a:pt x="782" y="120"/>
                  </a:lnTo>
                  <a:lnTo>
                    <a:pt x="816" y="156"/>
                  </a:lnTo>
                  <a:lnTo>
                    <a:pt x="846" y="192"/>
                  </a:lnTo>
                  <a:lnTo>
                    <a:pt x="874" y="234"/>
                  </a:lnTo>
                  <a:lnTo>
                    <a:pt x="898" y="278"/>
                  </a:lnTo>
                  <a:lnTo>
                    <a:pt x="918" y="324"/>
                  </a:lnTo>
                  <a:lnTo>
                    <a:pt x="934" y="372"/>
                  </a:lnTo>
                  <a:lnTo>
                    <a:pt x="946" y="424"/>
                  </a:lnTo>
                  <a:lnTo>
                    <a:pt x="950" y="450"/>
                  </a:lnTo>
                  <a:lnTo>
                    <a:pt x="952" y="476"/>
                  </a:lnTo>
                  <a:lnTo>
                    <a:pt x="954" y="502"/>
                  </a:lnTo>
                  <a:lnTo>
                    <a:pt x="956" y="530"/>
                  </a:lnTo>
                  <a:lnTo>
                    <a:pt x="956" y="530"/>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4" name="Freeform 22"/>
            <p:cNvSpPr/>
            <p:nvPr>
              <p:custDataLst>
                <p:tags r:id="rId20"/>
              </p:custDataLst>
            </p:nvPr>
          </p:nvSpPr>
          <p:spPr bwMode="auto">
            <a:xfrm>
              <a:off x="8010525" y="1258888"/>
              <a:ext cx="1203325" cy="1339850"/>
            </a:xfrm>
            <a:custGeom>
              <a:avLst/>
              <a:gdLst>
                <a:gd name="T0" fmla="*/ 758 w 758"/>
                <a:gd name="T1" fmla="*/ 422 h 844"/>
                <a:gd name="T2" fmla="*/ 752 w 758"/>
                <a:gd name="T3" fmla="*/ 508 h 844"/>
                <a:gd name="T4" fmla="*/ 730 w 758"/>
                <a:gd name="T5" fmla="*/ 586 h 844"/>
                <a:gd name="T6" fmla="*/ 694 w 758"/>
                <a:gd name="T7" fmla="*/ 658 h 844"/>
                <a:gd name="T8" fmla="*/ 648 w 758"/>
                <a:gd name="T9" fmla="*/ 720 h 844"/>
                <a:gd name="T10" fmla="*/ 592 w 758"/>
                <a:gd name="T11" fmla="*/ 772 h 844"/>
                <a:gd name="T12" fmla="*/ 528 w 758"/>
                <a:gd name="T13" fmla="*/ 810 h 844"/>
                <a:gd name="T14" fmla="*/ 456 w 758"/>
                <a:gd name="T15" fmla="*/ 836 h 844"/>
                <a:gd name="T16" fmla="*/ 380 w 758"/>
                <a:gd name="T17" fmla="*/ 844 h 844"/>
                <a:gd name="T18" fmla="*/ 340 w 758"/>
                <a:gd name="T19" fmla="*/ 842 h 844"/>
                <a:gd name="T20" fmla="*/ 266 w 758"/>
                <a:gd name="T21" fmla="*/ 824 h 844"/>
                <a:gd name="T22" fmla="*/ 198 w 758"/>
                <a:gd name="T23" fmla="*/ 792 h 844"/>
                <a:gd name="T24" fmla="*/ 138 w 758"/>
                <a:gd name="T25" fmla="*/ 748 h 844"/>
                <a:gd name="T26" fmla="*/ 86 w 758"/>
                <a:gd name="T27" fmla="*/ 690 h 844"/>
                <a:gd name="T28" fmla="*/ 46 w 758"/>
                <a:gd name="T29" fmla="*/ 624 h 844"/>
                <a:gd name="T30" fmla="*/ 16 w 758"/>
                <a:gd name="T31" fmla="*/ 548 h 844"/>
                <a:gd name="T32" fmla="*/ 2 w 758"/>
                <a:gd name="T33" fmla="*/ 466 h 844"/>
                <a:gd name="T34" fmla="*/ 0 w 758"/>
                <a:gd name="T35" fmla="*/ 422 h 844"/>
                <a:gd name="T36" fmla="*/ 8 w 758"/>
                <a:gd name="T37" fmla="*/ 338 h 844"/>
                <a:gd name="T38" fmla="*/ 30 w 758"/>
                <a:gd name="T39" fmla="*/ 258 h 844"/>
                <a:gd name="T40" fmla="*/ 64 w 758"/>
                <a:gd name="T41" fmla="*/ 186 h 844"/>
                <a:gd name="T42" fmla="*/ 110 w 758"/>
                <a:gd name="T43" fmla="*/ 124 h 844"/>
                <a:gd name="T44" fmla="*/ 168 w 758"/>
                <a:gd name="T45" fmla="*/ 72 h 844"/>
                <a:gd name="T46" fmla="*/ 232 w 758"/>
                <a:gd name="T47" fmla="*/ 34 h 844"/>
                <a:gd name="T48" fmla="*/ 302 w 758"/>
                <a:gd name="T49" fmla="*/ 10 h 844"/>
                <a:gd name="T50" fmla="*/ 380 w 758"/>
                <a:gd name="T51" fmla="*/ 0 h 844"/>
                <a:gd name="T52" fmla="*/ 418 w 758"/>
                <a:gd name="T53" fmla="*/ 4 h 844"/>
                <a:gd name="T54" fmla="*/ 492 w 758"/>
                <a:gd name="T55" fmla="*/ 20 h 844"/>
                <a:gd name="T56" fmla="*/ 560 w 758"/>
                <a:gd name="T57" fmla="*/ 52 h 844"/>
                <a:gd name="T58" fmla="*/ 620 w 758"/>
                <a:gd name="T59" fmla="*/ 98 h 844"/>
                <a:gd name="T60" fmla="*/ 672 w 758"/>
                <a:gd name="T61" fmla="*/ 154 h 844"/>
                <a:gd name="T62" fmla="*/ 714 w 758"/>
                <a:gd name="T63" fmla="*/ 222 h 844"/>
                <a:gd name="T64" fmla="*/ 742 w 758"/>
                <a:gd name="T65" fmla="*/ 296 h 844"/>
                <a:gd name="T66" fmla="*/ 756 w 758"/>
                <a:gd name="T67" fmla="*/ 380 h 844"/>
                <a:gd name="T68" fmla="*/ 758 w 758"/>
                <a:gd name="T69" fmla="*/ 42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844">
                  <a:moveTo>
                    <a:pt x="758" y="422"/>
                  </a:moveTo>
                  <a:lnTo>
                    <a:pt x="758" y="422"/>
                  </a:lnTo>
                  <a:lnTo>
                    <a:pt x="756" y="466"/>
                  </a:lnTo>
                  <a:lnTo>
                    <a:pt x="752" y="508"/>
                  </a:lnTo>
                  <a:lnTo>
                    <a:pt x="742" y="548"/>
                  </a:lnTo>
                  <a:lnTo>
                    <a:pt x="730" y="586"/>
                  </a:lnTo>
                  <a:lnTo>
                    <a:pt x="714" y="624"/>
                  </a:lnTo>
                  <a:lnTo>
                    <a:pt x="694" y="658"/>
                  </a:lnTo>
                  <a:lnTo>
                    <a:pt x="672" y="690"/>
                  </a:lnTo>
                  <a:lnTo>
                    <a:pt x="648" y="720"/>
                  </a:lnTo>
                  <a:lnTo>
                    <a:pt x="620" y="748"/>
                  </a:lnTo>
                  <a:lnTo>
                    <a:pt x="592" y="772"/>
                  </a:lnTo>
                  <a:lnTo>
                    <a:pt x="560" y="792"/>
                  </a:lnTo>
                  <a:lnTo>
                    <a:pt x="528" y="810"/>
                  </a:lnTo>
                  <a:lnTo>
                    <a:pt x="492" y="824"/>
                  </a:lnTo>
                  <a:lnTo>
                    <a:pt x="456" y="836"/>
                  </a:lnTo>
                  <a:lnTo>
                    <a:pt x="418" y="842"/>
                  </a:lnTo>
                  <a:lnTo>
                    <a:pt x="380" y="844"/>
                  </a:lnTo>
                  <a:lnTo>
                    <a:pt x="380" y="844"/>
                  </a:lnTo>
                  <a:lnTo>
                    <a:pt x="340" y="842"/>
                  </a:lnTo>
                  <a:lnTo>
                    <a:pt x="302" y="836"/>
                  </a:lnTo>
                  <a:lnTo>
                    <a:pt x="266" y="824"/>
                  </a:lnTo>
                  <a:lnTo>
                    <a:pt x="232" y="810"/>
                  </a:lnTo>
                  <a:lnTo>
                    <a:pt x="198" y="792"/>
                  </a:lnTo>
                  <a:lnTo>
                    <a:pt x="168" y="772"/>
                  </a:lnTo>
                  <a:lnTo>
                    <a:pt x="138" y="748"/>
                  </a:lnTo>
                  <a:lnTo>
                    <a:pt x="110" y="720"/>
                  </a:lnTo>
                  <a:lnTo>
                    <a:pt x="86" y="690"/>
                  </a:lnTo>
                  <a:lnTo>
                    <a:pt x="64" y="658"/>
                  </a:lnTo>
                  <a:lnTo>
                    <a:pt x="46" y="624"/>
                  </a:lnTo>
                  <a:lnTo>
                    <a:pt x="30" y="586"/>
                  </a:lnTo>
                  <a:lnTo>
                    <a:pt x="16" y="548"/>
                  </a:lnTo>
                  <a:lnTo>
                    <a:pt x="8" y="508"/>
                  </a:lnTo>
                  <a:lnTo>
                    <a:pt x="2" y="466"/>
                  </a:lnTo>
                  <a:lnTo>
                    <a:pt x="0" y="422"/>
                  </a:lnTo>
                  <a:lnTo>
                    <a:pt x="0" y="422"/>
                  </a:lnTo>
                  <a:lnTo>
                    <a:pt x="2" y="380"/>
                  </a:lnTo>
                  <a:lnTo>
                    <a:pt x="8" y="338"/>
                  </a:lnTo>
                  <a:lnTo>
                    <a:pt x="16" y="296"/>
                  </a:lnTo>
                  <a:lnTo>
                    <a:pt x="30" y="258"/>
                  </a:lnTo>
                  <a:lnTo>
                    <a:pt x="46" y="222"/>
                  </a:lnTo>
                  <a:lnTo>
                    <a:pt x="64" y="186"/>
                  </a:lnTo>
                  <a:lnTo>
                    <a:pt x="86" y="154"/>
                  </a:lnTo>
                  <a:lnTo>
                    <a:pt x="110" y="124"/>
                  </a:lnTo>
                  <a:lnTo>
                    <a:pt x="138" y="98"/>
                  </a:lnTo>
                  <a:lnTo>
                    <a:pt x="168" y="72"/>
                  </a:lnTo>
                  <a:lnTo>
                    <a:pt x="198" y="52"/>
                  </a:lnTo>
                  <a:lnTo>
                    <a:pt x="232" y="34"/>
                  </a:lnTo>
                  <a:lnTo>
                    <a:pt x="266" y="20"/>
                  </a:lnTo>
                  <a:lnTo>
                    <a:pt x="302" y="10"/>
                  </a:lnTo>
                  <a:lnTo>
                    <a:pt x="340" y="4"/>
                  </a:lnTo>
                  <a:lnTo>
                    <a:pt x="380" y="0"/>
                  </a:lnTo>
                  <a:lnTo>
                    <a:pt x="380" y="0"/>
                  </a:lnTo>
                  <a:lnTo>
                    <a:pt x="418" y="4"/>
                  </a:lnTo>
                  <a:lnTo>
                    <a:pt x="456" y="10"/>
                  </a:lnTo>
                  <a:lnTo>
                    <a:pt x="492" y="20"/>
                  </a:lnTo>
                  <a:lnTo>
                    <a:pt x="528" y="34"/>
                  </a:lnTo>
                  <a:lnTo>
                    <a:pt x="560" y="52"/>
                  </a:lnTo>
                  <a:lnTo>
                    <a:pt x="592" y="72"/>
                  </a:lnTo>
                  <a:lnTo>
                    <a:pt x="620" y="98"/>
                  </a:lnTo>
                  <a:lnTo>
                    <a:pt x="648" y="124"/>
                  </a:lnTo>
                  <a:lnTo>
                    <a:pt x="672" y="154"/>
                  </a:lnTo>
                  <a:lnTo>
                    <a:pt x="694" y="186"/>
                  </a:lnTo>
                  <a:lnTo>
                    <a:pt x="714" y="222"/>
                  </a:lnTo>
                  <a:lnTo>
                    <a:pt x="730" y="258"/>
                  </a:lnTo>
                  <a:lnTo>
                    <a:pt x="742" y="296"/>
                  </a:lnTo>
                  <a:lnTo>
                    <a:pt x="752" y="338"/>
                  </a:lnTo>
                  <a:lnTo>
                    <a:pt x="756" y="380"/>
                  </a:lnTo>
                  <a:lnTo>
                    <a:pt x="758" y="422"/>
                  </a:lnTo>
                  <a:lnTo>
                    <a:pt x="758" y="422"/>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5" name="Freeform 23"/>
            <p:cNvSpPr/>
            <p:nvPr>
              <p:custDataLst>
                <p:tags r:id="rId21"/>
              </p:custDataLst>
            </p:nvPr>
          </p:nvSpPr>
          <p:spPr bwMode="auto">
            <a:xfrm>
              <a:off x="8207375" y="1477963"/>
              <a:ext cx="812800" cy="901700"/>
            </a:xfrm>
            <a:custGeom>
              <a:avLst/>
              <a:gdLst>
                <a:gd name="T0" fmla="*/ 512 w 512"/>
                <a:gd name="T1" fmla="*/ 284 h 568"/>
                <a:gd name="T2" fmla="*/ 506 w 512"/>
                <a:gd name="T3" fmla="*/ 342 h 568"/>
                <a:gd name="T4" fmla="*/ 492 w 512"/>
                <a:gd name="T5" fmla="*/ 394 h 568"/>
                <a:gd name="T6" fmla="*/ 468 w 512"/>
                <a:gd name="T7" fmla="*/ 444 h 568"/>
                <a:gd name="T8" fmla="*/ 436 w 512"/>
                <a:gd name="T9" fmla="*/ 486 h 568"/>
                <a:gd name="T10" fmla="*/ 398 w 512"/>
                <a:gd name="T11" fmla="*/ 520 h 568"/>
                <a:gd name="T12" fmla="*/ 356 w 512"/>
                <a:gd name="T13" fmla="*/ 546 h 568"/>
                <a:gd name="T14" fmla="*/ 306 w 512"/>
                <a:gd name="T15" fmla="*/ 562 h 568"/>
                <a:gd name="T16" fmla="*/ 256 w 512"/>
                <a:gd name="T17" fmla="*/ 568 h 568"/>
                <a:gd name="T18" fmla="*/ 230 w 512"/>
                <a:gd name="T19" fmla="*/ 568 h 568"/>
                <a:gd name="T20" fmla="*/ 180 w 512"/>
                <a:gd name="T21" fmla="*/ 556 h 568"/>
                <a:gd name="T22" fmla="*/ 134 w 512"/>
                <a:gd name="T23" fmla="*/ 534 h 568"/>
                <a:gd name="T24" fmla="*/ 92 w 512"/>
                <a:gd name="T25" fmla="*/ 504 h 568"/>
                <a:gd name="T26" fmla="*/ 58 w 512"/>
                <a:gd name="T27" fmla="*/ 466 h 568"/>
                <a:gd name="T28" fmla="*/ 30 w 512"/>
                <a:gd name="T29" fmla="*/ 420 h 568"/>
                <a:gd name="T30" fmla="*/ 10 w 512"/>
                <a:gd name="T31" fmla="*/ 368 h 568"/>
                <a:gd name="T32" fmla="*/ 0 w 512"/>
                <a:gd name="T33" fmla="*/ 314 h 568"/>
                <a:gd name="T34" fmla="*/ 0 w 512"/>
                <a:gd name="T35" fmla="*/ 284 h 568"/>
                <a:gd name="T36" fmla="*/ 4 w 512"/>
                <a:gd name="T37" fmla="*/ 226 h 568"/>
                <a:gd name="T38" fmla="*/ 20 w 512"/>
                <a:gd name="T39" fmla="*/ 174 h 568"/>
                <a:gd name="T40" fmla="*/ 42 w 512"/>
                <a:gd name="T41" fmla="*/ 126 h 568"/>
                <a:gd name="T42" fmla="*/ 74 w 512"/>
                <a:gd name="T43" fmla="*/ 84 h 568"/>
                <a:gd name="T44" fmla="*/ 112 w 512"/>
                <a:gd name="T45" fmla="*/ 48 h 568"/>
                <a:gd name="T46" fmla="*/ 156 w 512"/>
                <a:gd name="T47" fmla="*/ 22 h 568"/>
                <a:gd name="T48" fmla="*/ 204 w 512"/>
                <a:gd name="T49" fmla="*/ 6 h 568"/>
                <a:gd name="T50" fmla="*/ 256 w 512"/>
                <a:gd name="T51" fmla="*/ 0 h 568"/>
                <a:gd name="T52" fmla="*/ 282 w 512"/>
                <a:gd name="T53" fmla="*/ 2 h 568"/>
                <a:gd name="T54" fmla="*/ 332 w 512"/>
                <a:gd name="T55" fmla="*/ 12 h 568"/>
                <a:gd name="T56" fmla="*/ 378 w 512"/>
                <a:gd name="T57" fmla="*/ 34 h 568"/>
                <a:gd name="T58" fmla="*/ 418 w 512"/>
                <a:gd name="T59" fmla="*/ 64 h 568"/>
                <a:gd name="T60" fmla="*/ 454 w 512"/>
                <a:gd name="T61" fmla="*/ 104 h 568"/>
                <a:gd name="T62" fmla="*/ 480 w 512"/>
                <a:gd name="T63" fmla="*/ 148 h 568"/>
                <a:gd name="T64" fmla="*/ 500 w 512"/>
                <a:gd name="T65" fmla="*/ 200 h 568"/>
                <a:gd name="T66" fmla="*/ 510 w 512"/>
                <a:gd name="T67" fmla="*/ 256 h 568"/>
                <a:gd name="T68" fmla="*/ 512 w 512"/>
                <a:gd name="T69"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68">
                  <a:moveTo>
                    <a:pt x="512" y="284"/>
                  </a:moveTo>
                  <a:lnTo>
                    <a:pt x="512" y="284"/>
                  </a:lnTo>
                  <a:lnTo>
                    <a:pt x="510" y="314"/>
                  </a:lnTo>
                  <a:lnTo>
                    <a:pt x="506" y="342"/>
                  </a:lnTo>
                  <a:lnTo>
                    <a:pt x="500" y="368"/>
                  </a:lnTo>
                  <a:lnTo>
                    <a:pt x="492" y="394"/>
                  </a:lnTo>
                  <a:lnTo>
                    <a:pt x="480" y="420"/>
                  </a:lnTo>
                  <a:lnTo>
                    <a:pt x="468" y="444"/>
                  </a:lnTo>
                  <a:lnTo>
                    <a:pt x="454" y="466"/>
                  </a:lnTo>
                  <a:lnTo>
                    <a:pt x="436" y="486"/>
                  </a:lnTo>
                  <a:lnTo>
                    <a:pt x="418" y="504"/>
                  </a:lnTo>
                  <a:lnTo>
                    <a:pt x="398" y="520"/>
                  </a:lnTo>
                  <a:lnTo>
                    <a:pt x="378" y="534"/>
                  </a:lnTo>
                  <a:lnTo>
                    <a:pt x="356" y="546"/>
                  </a:lnTo>
                  <a:lnTo>
                    <a:pt x="332" y="556"/>
                  </a:lnTo>
                  <a:lnTo>
                    <a:pt x="306" y="562"/>
                  </a:lnTo>
                  <a:lnTo>
                    <a:pt x="282" y="568"/>
                  </a:lnTo>
                  <a:lnTo>
                    <a:pt x="256" y="568"/>
                  </a:lnTo>
                  <a:lnTo>
                    <a:pt x="256" y="568"/>
                  </a:lnTo>
                  <a:lnTo>
                    <a:pt x="230" y="568"/>
                  </a:lnTo>
                  <a:lnTo>
                    <a:pt x="204" y="562"/>
                  </a:lnTo>
                  <a:lnTo>
                    <a:pt x="180" y="556"/>
                  </a:lnTo>
                  <a:lnTo>
                    <a:pt x="156" y="546"/>
                  </a:lnTo>
                  <a:lnTo>
                    <a:pt x="134" y="534"/>
                  </a:lnTo>
                  <a:lnTo>
                    <a:pt x="112" y="520"/>
                  </a:lnTo>
                  <a:lnTo>
                    <a:pt x="92" y="504"/>
                  </a:lnTo>
                  <a:lnTo>
                    <a:pt x="74" y="486"/>
                  </a:lnTo>
                  <a:lnTo>
                    <a:pt x="58" y="466"/>
                  </a:lnTo>
                  <a:lnTo>
                    <a:pt x="42" y="444"/>
                  </a:lnTo>
                  <a:lnTo>
                    <a:pt x="30" y="420"/>
                  </a:lnTo>
                  <a:lnTo>
                    <a:pt x="20" y="394"/>
                  </a:lnTo>
                  <a:lnTo>
                    <a:pt x="10" y="368"/>
                  </a:lnTo>
                  <a:lnTo>
                    <a:pt x="4" y="342"/>
                  </a:lnTo>
                  <a:lnTo>
                    <a:pt x="0" y="314"/>
                  </a:lnTo>
                  <a:lnTo>
                    <a:pt x="0" y="284"/>
                  </a:lnTo>
                  <a:lnTo>
                    <a:pt x="0" y="284"/>
                  </a:lnTo>
                  <a:lnTo>
                    <a:pt x="0" y="256"/>
                  </a:lnTo>
                  <a:lnTo>
                    <a:pt x="4" y="226"/>
                  </a:lnTo>
                  <a:lnTo>
                    <a:pt x="10" y="200"/>
                  </a:lnTo>
                  <a:lnTo>
                    <a:pt x="20" y="174"/>
                  </a:lnTo>
                  <a:lnTo>
                    <a:pt x="30" y="148"/>
                  </a:lnTo>
                  <a:lnTo>
                    <a:pt x="42" y="126"/>
                  </a:lnTo>
                  <a:lnTo>
                    <a:pt x="58" y="104"/>
                  </a:lnTo>
                  <a:lnTo>
                    <a:pt x="74" y="84"/>
                  </a:lnTo>
                  <a:lnTo>
                    <a:pt x="92" y="64"/>
                  </a:lnTo>
                  <a:lnTo>
                    <a:pt x="112" y="48"/>
                  </a:lnTo>
                  <a:lnTo>
                    <a:pt x="134" y="34"/>
                  </a:lnTo>
                  <a:lnTo>
                    <a:pt x="156" y="22"/>
                  </a:lnTo>
                  <a:lnTo>
                    <a:pt x="180" y="12"/>
                  </a:lnTo>
                  <a:lnTo>
                    <a:pt x="204" y="6"/>
                  </a:lnTo>
                  <a:lnTo>
                    <a:pt x="230" y="2"/>
                  </a:lnTo>
                  <a:lnTo>
                    <a:pt x="256" y="0"/>
                  </a:lnTo>
                  <a:lnTo>
                    <a:pt x="256" y="0"/>
                  </a:lnTo>
                  <a:lnTo>
                    <a:pt x="282" y="2"/>
                  </a:lnTo>
                  <a:lnTo>
                    <a:pt x="306" y="6"/>
                  </a:lnTo>
                  <a:lnTo>
                    <a:pt x="332" y="12"/>
                  </a:lnTo>
                  <a:lnTo>
                    <a:pt x="356" y="22"/>
                  </a:lnTo>
                  <a:lnTo>
                    <a:pt x="378" y="34"/>
                  </a:lnTo>
                  <a:lnTo>
                    <a:pt x="398" y="48"/>
                  </a:lnTo>
                  <a:lnTo>
                    <a:pt x="418" y="64"/>
                  </a:lnTo>
                  <a:lnTo>
                    <a:pt x="436" y="84"/>
                  </a:lnTo>
                  <a:lnTo>
                    <a:pt x="454" y="104"/>
                  </a:lnTo>
                  <a:lnTo>
                    <a:pt x="468" y="126"/>
                  </a:lnTo>
                  <a:lnTo>
                    <a:pt x="480" y="148"/>
                  </a:lnTo>
                  <a:lnTo>
                    <a:pt x="492" y="174"/>
                  </a:lnTo>
                  <a:lnTo>
                    <a:pt x="500" y="200"/>
                  </a:lnTo>
                  <a:lnTo>
                    <a:pt x="506" y="226"/>
                  </a:lnTo>
                  <a:lnTo>
                    <a:pt x="510" y="256"/>
                  </a:lnTo>
                  <a:lnTo>
                    <a:pt x="512" y="284"/>
                  </a:lnTo>
                  <a:lnTo>
                    <a:pt x="512" y="284"/>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6" name="Freeform 24"/>
            <p:cNvSpPr/>
            <p:nvPr>
              <p:custDataLst>
                <p:tags r:id="rId22"/>
              </p:custDataLst>
            </p:nvPr>
          </p:nvSpPr>
          <p:spPr bwMode="auto">
            <a:xfrm>
              <a:off x="8372475" y="1662113"/>
              <a:ext cx="482600" cy="533400"/>
            </a:xfrm>
            <a:custGeom>
              <a:avLst/>
              <a:gdLst>
                <a:gd name="T0" fmla="*/ 304 w 304"/>
                <a:gd name="T1" fmla="*/ 168 h 336"/>
                <a:gd name="T2" fmla="*/ 300 w 304"/>
                <a:gd name="T3" fmla="*/ 202 h 336"/>
                <a:gd name="T4" fmla="*/ 292 w 304"/>
                <a:gd name="T5" fmla="*/ 234 h 336"/>
                <a:gd name="T6" fmla="*/ 278 w 304"/>
                <a:gd name="T7" fmla="*/ 262 h 336"/>
                <a:gd name="T8" fmla="*/ 258 w 304"/>
                <a:gd name="T9" fmla="*/ 288 h 336"/>
                <a:gd name="T10" fmla="*/ 236 w 304"/>
                <a:gd name="T11" fmla="*/ 308 h 336"/>
                <a:gd name="T12" fmla="*/ 210 w 304"/>
                <a:gd name="T13" fmla="*/ 324 h 336"/>
                <a:gd name="T14" fmla="*/ 182 w 304"/>
                <a:gd name="T15" fmla="*/ 334 h 336"/>
                <a:gd name="T16" fmla="*/ 152 w 304"/>
                <a:gd name="T17" fmla="*/ 336 h 336"/>
                <a:gd name="T18" fmla="*/ 136 w 304"/>
                <a:gd name="T19" fmla="*/ 336 h 336"/>
                <a:gd name="T20" fmla="*/ 106 w 304"/>
                <a:gd name="T21" fmla="*/ 330 h 336"/>
                <a:gd name="T22" fmla="*/ 80 w 304"/>
                <a:gd name="T23" fmla="*/ 316 h 336"/>
                <a:gd name="T24" fmla="*/ 54 w 304"/>
                <a:gd name="T25" fmla="*/ 298 h 336"/>
                <a:gd name="T26" fmla="*/ 34 w 304"/>
                <a:gd name="T27" fmla="*/ 276 h 336"/>
                <a:gd name="T28" fmla="*/ 18 w 304"/>
                <a:gd name="T29" fmla="*/ 248 h 336"/>
                <a:gd name="T30" fmla="*/ 6 w 304"/>
                <a:gd name="T31" fmla="*/ 218 h 336"/>
                <a:gd name="T32" fmla="*/ 0 w 304"/>
                <a:gd name="T33" fmla="*/ 186 h 336"/>
                <a:gd name="T34" fmla="*/ 0 w 304"/>
                <a:gd name="T35" fmla="*/ 168 h 336"/>
                <a:gd name="T36" fmla="*/ 2 w 304"/>
                <a:gd name="T37" fmla="*/ 134 h 336"/>
                <a:gd name="T38" fmla="*/ 12 w 304"/>
                <a:gd name="T39" fmla="*/ 102 h 336"/>
                <a:gd name="T40" fmla="*/ 26 w 304"/>
                <a:gd name="T41" fmla="*/ 74 h 336"/>
                <a:gd name="T42" fmla="*/ 44 w 304"/>
                <a:gd name="T43" fmla="*/ 50 h 336"/>
                <a:gd name="T44" fmla="*/ 66 w 304"/>
                <a:gd name="T45" fmla="*/ 28 h 336"/>
                <a:gd name="T46" fmla="*/ 92 w 304"/>
                <a:gd name="T47" fmla="*/ 14 h 336"/>
                <a:gd name="T48" fmla="*/ 120 w 304"/>
                <a:gd name="T49" fmla="*/ 4 h 336"/>
                <a:gd name="T50" fmla="*/ 152 w 304"/>
                <a:gd name="T51" fmla="*/ 0 h 336"/>
                <a:gd name="T52" fmla="*/ 168 w 304"/>
                <a:gd name="T53" fmla="*/ 0 h 336"/>
                <a:gd name="T54" fmla="*/ 196 w 304"/>
                <a:gd name="T55" fmla="*/ 8 h 336"/>
                <a:gd name="T56" fmla="*/ 224 w 304"/>
                <a:gd name="T57" fmla="*/ 20 h 336"/>
                <a:gd name="T58" fmla="*/ 248 w 304"/>
                <a:gd name="T59" fmla="*/ 38 h 336"/>
                <a:gd name="T60" fmla="*/ 268 w 304"/>
                <a:gd name="T61" fmla="*/ 62 h 336"/>
                <a:gd name="T62" fmla="*/ 286 w 304"/>
                <a:gd name="T63" fmla="*/ 88 h 336"/>
                <a:gd name="T64" fmla="*/ 296 w 304"/>
                <a:gd name="T65" fmla="*/ 118 h 336"/>
                <a:gd name="T66" fmla="*/ 302 w 304"/>
                <a:gd name="T67" fmla="*/ 152 h 336"/>
                <a:gd name="T68" fmla="*/ 304 w 304"/>
                <a:gd name="T69"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336">
                  <a:moveTo>
                    <a:pt x="304" y="168"/>
                  </a:moveTo>
                  <a:lnTo>
                    <a:pt x="304" y="168"/>
                  </a:lnTo>
                  <a:lnTo>
                    <a:pt x="302" y="186"/>
                  </a:lnTo>
                  <a:lnTo>
                    <a:pt x="300" y="202"/>
                  </a:lnTo>
                  <a:lnTo>
                    <a:pt x="296" y="218"/>
                  </a:lnTo>
                  <a:lnTo>
                    <a:pt x="292" y="234"/>
                  </a:lnTo>
                  <a:lnTo>
                    <a:pt x="286" y="248"/>
                  </a:lnTo>
                  <a:lnTo>
                    <a:pt x="278" y="262"/>
                  </a:lnTo>
                  <a:lnTo>
                    <a:pt x="268" y="276"/>
                  </a:lnTo>
                  <a:lnTo>
                    <a:pt x="258" y="288"/>
                  </a:lnTo>
                  <a:lnTo>
                    <a:pt x="248" y="298"/>
                  </a:lnTo>
                  <a:lnTo>
                    <a:pt x="236" y="308"/>
                  </a:lnTo>
                  <a:lnTo>
                    <a:pt x="224" y="316"/>
                  </a:lnTo>
                  <a:lnTo>
                    <a:pt x="210" y="324"/>
                  </a:lnTo>
                  <a:lnTo>
                    <a:pt x="196" y="330"/>
                  </a:lnTo>
                  <a:lnTo>
                    <a:pt x="182" y="334"/>
                  </a:lnTo>
                  <a:lnTo>
                    <a:pt x="168" y="336"/>
                  </a:lnTo>
                  <a:lnTo>
                    <a:pt x="152" y="336"/>
                  </a:lnTo>
                  <a:lnTo>
                    <a:pt x="152" y="336"/>
                  </a:lnTo>
                  <a:lnTo>
                    <a:pt x="136" y="336"/>
                  </a:lnTo>
                  <a:lnTo>
                    <a:pt x="120" y="334"/>
                  </a:lnTo>
                  <a:lnTo>
                    <a:pt x="106" y="330"/>
                  </a:lnTo>
                  <a:lnTo>
                    <a:pt x="92" y="324"/>
                  </a:lnTo>
                  <a:lnTo>
                    <a:pt x="80" y="316"/>
                  </a:lnTo>
                  <a:lnTo>
                    <a:pt x="66" y="308"/>
                  </a:lnTo>
                  <a:lnTo>
                    <a:pt x="54" y="298"/>
                  </a:lnTo>
                  <a:lnTo>
                    <a:pt x="44" y="288"/>
                  </a:lnTo>
                  <a:lnTo>
                    <a:pt x="34" y="276"/>
                  </a:lnTo>
                  <a:lnTo>
                    <a:pt x="26" y="262"/>
                  </a:lnTo>
                  <a:lnTo>
                    <a:pt x="18" y="248"/>
                  </a:lnTo>
                  <a:lnTo>
                    <a:pt x="12" y="234"/>
                  </a:lnTo>
                  <a:lnTo>
                    <a:pt x="6" y="218"/>
                  </a:lnTo>
                  <a:lnTo>
                    <a:pt x="2" y="202"/>
                  </a:lnTo>
                  <a:lnTo>
                    <a:pt x="0" y="186"/>
                  </a:lnTo>
                  <a:lnTo>
                    <a:pt x="0" y="168"/>
                  </a:lnTo>
                  <a:lnTo>
                    <a:pt x="0" y="168"/>
                  </a:lnTo>
                  <a:lnTo>
                    <a:pt x="0" y="152"/>
                  </a:lnTo>
                  <a:lnTo>
                    <a:pt x="2" y="134"/>
                  </a:lnTo>
                  <a:lnTo>
                    <a:pt x="6" y="118"/>
                  </a:lnTo>
                  <a:lnTo>
                    <a:pt x="12" y="102"/>
                  </a:lnTo>
                  <a:lnTo>
                    <a:pt x="18" y="88"/>
                  </a:lnTo>
                  <a:lnTo>
                    <a:pt x="26" y="74"/>
                  </a:lnTo>
                  <a:lnTo>
                    <a:pt x="34" y="62"/>
                  </a:lnTo>
                  <a:lnTo>
                    <a:pt x="44" y="50"/>
                  </a:lnTo>
                  <a:lnTo>
                    <a:pt x="54" y="38"/>
                  </a:lnTo>
                  <a:lnTo>
                    <a:pt x="66" y="28"/>
                  </a:lnTo>
                  <a:lnTo>
                    <a:pt x="80" y="20"/>
                  </a:lnTo>
                  <a:lnTo>
                    <a:pt x="92" y="14"/>
                  </a:lnTo>
                  <a:lnTo>
                    <a:pt x="106" y="8"/>
                  </a:lnTo>
                  <a:lnTo>
                    <a:pt x="120" y="4"/>
                  </a:lnTo>
                  <a:lnTo>
                    <a:pt x="136" y="0"/>
                  </a:lnTo>
                  <a:lnTo>
                    <a:pt x="152" y="0"/>
                  </a:lnTo>
                  <a:lnTo>
                    <a:pt x="152" y="0"/>
                  </a:lnTo>
                  <a:lnTo>
                    <a:pt x="168" y="0"/>
                  </a:lnTo>
                  <a:lnTo>
                    <a:pt x="182" y="4"/>
                  </a:lnTo>
                  <a:lnTo>
                    <a:pt x="196" y="8"/>
                  </a:lnTo>
                  <a:lnTo>
                    <a:pt x="210" y="14"/>
                  </a:lnTo>
                  <a:lnTo>
                    <a:pt x="224" y="20"/>
                  </a:lnTo>
                  <a:lnTo>
                    <a:pt x="236" y="28"/>
                  </a:lnTo>
                  <a:lnTo>
                    <a:pt x="248" y="38"/>
                  </a:lnTo>
                  <a:lnTo>
                    <a:pt x="258" y="50"/>
                  </a:lnTo>
                  <a:lnTo>
                    <a:pt x="268" y="62"/>
                  </a:lnTo>
                  <a:lnTo>
                    <a:pt x="278" y="74"/>
                  </a:lnTo>
                  <a:lnTo>
                    <a:pt x="286" y="88"/>
                  </a:lnTo>
                  <a:lnTo>
                    <a:pt x="292" y="102"/>
                  </a:lnTo>
                  <a:lnTo>
                    <a:pt x="296" y="118"/>
                  </a:lnTo>
                  <a:lnTo>
                    <a:pt x="300" y="134"/>
                  </a:lnTo>
                  <a:lnTo>
                    <a:pt x="302" y="152"/>
                  </a:lnTo>
                  <a:lnTo>
                    <a:pt x="304" y="168"/>
                  </a:lnTo>
                  <a:lnTo>
                    <a:pt x="304" y="168"/>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7" name="Freeform 25"/>
            <p:cNvSpPr/>
            <p:nvPr>
              <p:custDataLst>
                <p:tags r:id="rId23"/>
              </p:custDataLst>
            </p:nvPr>
          </p:nvSpPr>
          <p:spPr bwMode="auto">
            <a:xfrm>
              <a:off x="8518525" y="1824038"/>
              <a:ext cx="187325" cy="209550"/>
            </a:xfrm>
            <a:custGeom>
              <a:avLst/>
              <a:gdLst>
                <a:gd name="T0" fmla="*/ 118 w 118"/>
                <a:gd name="T1" fmla="*/ 66 h 132"/>
                <a:gd name="T2" fmla="*/ 118 w 118"/>
                <a:gd name="T3" fmla="*/ 66 h 132"/>
                <a:gd name="T4" fmla="*/ 118 w 118"/>
                <a:gd name="T5" fmla="*/ 80 h 132"/>
                <a:gd name="T6" fmla="*/ 114 w 118"/>
                <a:gd name="T7" fmla="*/ 92 h 132"/>
                <a:gd name="T8" fmla="*/ 108 w 118"/>
                <a:gd name="T9" fmla="*/ 104 h 132"/>
                <a:gd name="T10" fmla="*/ 102 w 118"/>
                <a:gd name="T11" fmla="*/ 114 h 132"/>
                <a:gd name="T12" fmla="*/ 92 w 118"/>
                <a:gd name="T13" fmla="*/ 122 h 132"/>
                <a:gd name="T14" fmla="*/ 82 w 118"/>
                <a:gd name="T15" fmla="*/ 128 h 132"/>
                <a:gd name="T16" fmla="*/ 72 w 118"/>
                <a:gd name="T17" fmla="*/ 132 h 132"/>
                <a:gd name="T18" fmla="*/ 60 w 118"/>
                <a:gd name="T19" fmla="*/ 132 h 132"/>
                <a:gd name="T20" fmla="*/ 60 w 118"/>
                <a:gd name="T21" fmla="*/ 132 h 132"/>
                <a:gd name="T22" fmla="*/ 48 w 118"/>
                <a:gd name="T23" fmla="*/ 132 h 132"/>
                <a:gd name="T24" fmla="*/ 36 w 118"/>
                <a:gd name="T25" fmla="*/ 128 h 132"/>
                <a:gd name="T26" fmla="*/ 26 w 118"/>
                <a:gd name="T27" fmla="*/ 122 h 132"/>
                <a:gd name="T28" fmla="*/ 18 w 118"/>
                <a:gd name="T29" fmla="*/ 114 h 132"/>
                <a:gd name="T30" fmla="*/ 10 w 118"/>
                <a:gd name="T31" fmla="*/ 104 h 132"/>
                <a:gd name="T32" fmla="*/ 4 w 118"/>
                <a:gd name="T33" fmla="*/ 92 h 132"/>
                <a:gd name="T34" fmla="*/ 0 w 118"/>
                <a:gd name="T35" fmla="*/ 80 h 132"/>
                <a:gd name="T36" fmla="*/ 0 w 118"/>
                <a:gd name="T37" fmla="*/ 66 h 132"/>
                <a:gd name="T38" fmla="*/ 0 w 118"/>
                <a:gd name="T39" fmla="*/ 66 h 132"/>
                <a:gd name="T40" fmla="*/ 0 w 118"/>
                <a:gd name="T41" fmla="*/ 52 h 132"/>
                <a:gd name="T42" fmla="*/ 4 w 118"/>
                <a:gd name="T43" fmla="*/ 40 h 132"/>
                <a:gd name="T44" fmla="*/ 10 w 118"/>
                <a:gd name="T45" fmla="*/ 30 h 132"/>
                <a:gd name="T46" fmla="*/ 18 w 118"/>
                <a:gd name="T47" fmla="*/ 20 h 132"/>
                <a:gd name="T48" fmla="*/ 26 w 118"/>
                <a:gd name="T49" fmla="*/ 12 h 132"/>
                <a:gd name="T50" fmla="*/ 36 w 118"/>
                <a:gd name="T51" fmla="*/ 6 h 132"/>
                <a:gd name="T52" fmla="*/ 48 w 118"/>
                <a:gd name="T53" fmla="*/ 2 h 132"/>
                <a:gd name="T54" fmla="*/ 60 w 118"/>
                <a:gd name="T55" fmla="*/ 0 h 132"/>
                <a:gd name="T56" fmla="*/ 60 w 118"/>
                <a:gd name="T57" fmla="*/ 0 h 132"/>
                <a:gd name="T58" fmla="*/ 72 w 118"/>
                <a:gd name="T59" fmla="*/ 2 h 132"/>
                <a:gd name="T60" fmla="*/ 82 w 118"/>
                <a:gd name="T61" fmla="*/ 6 h 132"/>
                <a:gd name="T62" fmla="*/ 92 w 118"/>
                <a:gd name="T63" fmla="*/ 12 h 132"/>
                <a:gd name="T64" fmla="*/ 102 w 118"/>
                <a:gd name="T65" fmla="*/ 20 h 132"/>
                <a:gd name="T66" fmla="*/ 108 w 118"/>
                <a:gd name="T67" fmla="*/ 30 h 132"/>
                <a:gd name="T68" fmla="*/ 114 w 118"/>
                <a:gd name="T69" fmla="*/ 40 h 132"/>
                <a:gd name="T70" fmla="*/ 118 w 118"/>
                <a:gd name="T71" fmla="*/ 52 h 132"/>
                <a:gd name="T72" fmla="*/ 118 w 118"/>
                <a:gd name="T73" fmla="*/ 66 h 132"/>
                <a:gd name="T74" fmla="*/ 118 w 118"/>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32">
                  <a:moveTo>
                    <a:pt x="118" y="66"/>
                  </a:moveTo>
                  <a:lnTo>
                    <a:pt x="118" y="66"/>
                  </a:lnTo>
                  <a:lnTo>
                    <a:pt x="118" y="80"/>
                  </a:lnTo>
                  <a:lnTo>
                    <a:pt x="114" y="92"/>
                  </a:lnTo>
                  <a:lnTo>
                    <a:pt x="108" y="104"/>
                  </a:lnTo>
                  <a:lnTo>
                    <a:pt x="102" y="114"/>
                  </a:lnTo>
                  <a:lnTo>
                    <a:pt x="92" y="122"/>
                  </a:lnTo>
                  <a:lnTo>
                    <a:pt x="82" y="128"/>
                  </a:lnTo>
                  <a:lnTo>
                    <a:pt x="72" y="132"/>
                  </a:lnTo>
                  <a:lnTo>
                    <a:pt x="60" y="132"/>
                  </a:lnTo>
                  <a:lnTo>
                    <a:pt x="60" y="132"/>
                  </a:lnTo>
                  <a:lnTo>
                    <a:pt x="48" y="132"/>
                  </a:lnTo>
                  <a:lnTo>
                    <a:pt x="36" y="128"/>
                  </a:lnTo>
                  <a:lnTo>
                    <a:pt x="26" y="122"/>
                  </a:lnTo>
                  <a:lnTo>
                    <a:pt x="18" y="114"/>
                  </a:lnTo>
                  <a:lnTo>
                    <a:pt x="10" y="104"/>
                  </a:lnTo>
                  <a:lnTo>
                    <a:pt x="4" y="92"/>
                  </a:lnTo>
                  <a:lnTo>
                    <a:pt x="0" y="80"/>
                  </a:lnTo>
                  <a:lnTo>
                    <a:pt x="0" y="66"/>
                  </a:lnTo>
                  <a:lnTo>
                    <a:pt x="0" y="66"/>
                  </a:lnTo>
                  <a:lnTo>
                    <a:pt x="0" y="52"/>
                  </a:lnTo>
                  <a:lnTo>
                    <a:pt x="4" y="40"/>
                  </a:lnTo>
                  <a:lnTo>
                    <a:pt x="10" y="30"/>
                  </a:lnTo>
                  <a:lnTo>
                    <a:pt x="18" y="20"/>
                  </a:lnTo>
                  <a:lnTo>
                    <a:pt x="26" y="12"/>
                  </a:lnTo>
                  <a:lnTo>
                    <a:pt x="36" y="6"/>
                  </a:lnTo>
                  <a:lnTo>
                    <a:pt x="48" y="2"/>
                  </a:lnTo>
                  <a:lnTo>
                    <a:pt x="60" y="0"/>
                  </a:lnTo>
                  <a:lnTo>
                    <a:pt x="60" y="0"/>
                  </a:lnTo>
                  <a:lnTo>
                    <a:pt x="72" y="2"/>
                  </a:lnTo>
                  <a:lnTo>
                    <a:pt x="82" y="6"/>
                  </a:lnTo>
                  <a:lnTo>
                    <a:pt x="92" y="12"/>
                  </a:lnTo>
                  <a:lnTo>
                    <a:pt x="102" y="20"/>
                  </a:lnTo>
                  <a:lnTo>
                    <a:pt x="108" y="30"/>
                  </a:lnTo>
                  <a:lnTo>
                    <a:pt x="114" y="40"/>
                  </a:lnTo>
                  <a:lnTo>
                    <a:pt x="118" y="52"/>
                  </a:lnTo>
                  <a:lnTo>
                    <a:pt x="118" y="66"/>
                  </a:lnTo>
                  <a:lnTo>
                    <a:pt x="118" y="66"/>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custDataLst>
              <p:tags r:id="rId24"/>
            </p:custDataLst>
          </p:nvPr>
        </p:nvGrpSpPr>
        <p:grpSpPr>
          <a:xfrm rot="0">
            <a:off x="2858770" y="2084070"/>
            <a:ext cx="1805305" cy="1616075"/>
            <a:chOff x="1127125" y="284163"/>
            <a:chExt cx="5457825" cy="4886325"/>
          </a:xfrm>
        </p:grpSpPr>
        <p:sp>
          <p:nvSpPr>
            <p:cNvPr id="38" name="Freeform 26"/>
            <p:cNvSpPr/>
            <p:nvPr>
              <p:custDataLst>
                <p:tags r:id="rId25"/>
              </p:custDataLst>
            </p:nvPr>
          </p:nvSpPr>
          <p:spPr bwMode="auto">
            <a:xfrm>
              <a:off x="2495550" y="1976438"/>
              <a:ext cx="2155825" cy="444500"/>
            </a:xfrm>
            <a:custGeom>
              <a:avLst/>
              <a:gdLst>
                <a:gd name="T0" fmla="*/ 1334 w 1358"/>
                <a:gd name="T1" fmla="*/ 0 h 280"/>
                <a:gd name="T2" fmla="*/ 1334 w 1358"/>
                <a:gd name="T3" fmla="*/ 0 h 280"/>
                <a:gd name="T4" fmla="*/ 1196 w 1358"/>
                <a:gd name="T5" fmla="*/ 28 h 280"/>
                <a:gd name="T6" fmla="*/ 1046 w 1358"/>
                <a:gd name="T7" fmla="*/ 54 h 280"/>
                <a:gd name="T8" fmla="*/ 866 w 1358"/>
                <a:gd name="T9" fmla="*/ 84 h 280"/>
                <a:gd name="T10" fmla="*/ 670 w 1358"/>
                <a:gd name="T11" fmla="*/ 112 h 280"/>
                <a:gd name="T12" fmla="*/ 570 w 1358"/>
                <a:gd name="T13" fmla="*/ 124 h 280"/>
                <a:gd name="T14" fmla="*/ 474 w 1358"/>
                <a:gd name="T15" fmla="*/ 136 h 280"/>
                <a:gd name="T16" fmla="*/ 382 w 1358"/>
                <a:gd name="T17" fmla="*/ 144 h 280"/>
                <a:gd name="T18" fmla="*/ 296 w 1358"/>
                <a:gd name="T19" fmla="*/ 148 h 280"/>
                <a:gd name="T20" fmla="*/ 220 w 1358"/>
                <a:gd name="T21" fmla="*/ 150 h 280"/>
                <a:gd name="T22" fmla="*/ 152 w 1358"/>
                <a:gd name="T23" fmla="*/ 148 h 280"/>
                <a:gd name="T24" fmla="*/ 152 w 1358"/>
                <a:gd name="T25" fmla="*/ 148 h 280"/>
                <a:gd name="T26" fmla="*/ 98 w 1358"/>
                <a:gd name="T27" fmla="*/ 146 h 280"/>
                <a:gd name="T28" fmla="*/ 56 w 1358"/>
                <a:gd name="T29" fmla="*/ 148 h 280"/>
                <a:gd name="T30" fmla="*/ 28 w 1358"/>
                <a:gd name="T31" fmla="*/ 152 h 280"/>
                <a:gd name="T32" fmla="*/ 18 w 1358"/>
                <a:gd name="T33" fmla="*/ 156 h 280"/>
                <a:gd name="T34" fmla="*/ 10 w 1358"/>
                <a:gd name="T35" fmla="*/ 160 h 280"/>
                <a:gd name="T36" fmla="*/ 4 w 1358"/>
                <a:gd name="T37" fmla="*/ 164 h 280"/>
                <a:gd name="T38" fmla="*/ 0 w 1358"/>
                <a:gd name="T39" fmla="*/ 170 h 280"/>
                <a:gd name="T40" fmla="*/ 0 w 1358"/>
                <a:gd name="T41" fmla="*/ 176 h 280"/>
                <a:gd name="T42" fmla="*/ 0 w 1358"/>
                <a:gd name="T43" fmla="*/ 180 h 280"/>
                <a:gd name="T44" fmla="*/ 2 w 1358"/>
                <a:gd name="T45" fmla="*/ 186 h 280"/>
                <a:gd name="T46" fmla="*/ 6 w 1358"/>
                <a:gd name="T47" fmla="*/ 194 h 280"/>
                <a:gd name="T48" fmla="*/ 18 w 1358"/>
                <a:gd name="T49" fmla="*/ 206 h 280"/>
                <a:gd name="T50" fmla="*/ 34 w 1358"/>
                <a:gd name="T51" fmla="*/ 220 h 280"/>
                <a:gd name="T52" fmla="*/ 54 w 1358"/>
                <a:gd name="T53" fmla="*/ 234 h 280"/>
                <a:gd name="T54" fmla="*/ 76 w 1358"/>
                <a:gd name="T55" fmla="*/ 246 h 280"/>
                <a:gd name="T56" fmla="*/ 100 w 1358"/>
                <a:gd name="T57" fmla="*/ 258 h 280"/>
                <a:gd name="T58" fmla="*/ 122 w 1358"/>
                <a:gd name="T59" fmla="*/ 266 h 280"/>
                <a:gd name="T60" fmla="*/ 142 w 1358"/>
                <a:gd name="T61" fmla="*/ 274 h 280"/>
                <a:gd name="T62" fmla="*/ 160 w 1358"/>
                <a:gd name="T63" fmla="*/ 280 h 280"/>
                <a:gd name="T64" fmla="*/ 174 w 1358"/>
                <a:gd name="T65" fmla="*/ 280 h 280"/>
                <a:gd name="T66" fmla="*/ 174 w 1358"/>
                <a:gd name="T67" fmla="*/ 280 h 280"/>
                <a:gd name="T68" fmla="*/ 232 w 1358"/>
                <a:gd name="T69" fmla="*/ 276 h 280"/>
                <a:gd name="T70" fmla="*/ 346 w 1358"/>
                <a:gd name="T71" fmla="*/ 268 h 280"/>
                <a:gd name="T72" fmla="*/ 686 w 1358"/>
                <a:gd name="T73" fmla="*/ 234 h 280"/>
                <a:gd name="T74" fmla="*/ 878 w 1358"/>
                <a:gd name="T75" fmla="*/ 214 h 280"/>
                <a:gd name="T76" fmla="*/ 1066 w 1358"/>
                <a:gd name="T77" fmla="*/ 192 h 280"/>
                <a:gd name="T78" fmla="*/ 1230 w 1358"/>
                <a:gd name="T79" fmla="*/ 170 h 280"/>
                <a:gd name="T80" fmla="*/ 1300 w 1358"/>
                <a:gd name="T81" fmla="*/ 158 h 280"/>
                <a:gd name="T82" fmla="*/ 1358 w 1358"/>
                <a:gd name="T83" fmla="*/ 148 h 280"/>
                <a:gd name="T84" fmla="*/ 1358 w 1358"/>
                <a:gd name="T85" fmla="*/ 148 h 280"/>
                <a:gd name="T86" fmla="*/ 1358 w 1358"/>
                <a:gd name="T87" fmla="*/ 122 h 280"/>
                <a:gd name="T88" fmla="*/ 1354 w 1358"/>
                <a:gd name="T89" fmla="*/ 94 h 280"/>
                <a:gd name="T90" fmla="*/ 1352 w 1358"/>
                <a:gd name="T91" fmla="*/ 70 h 280"/>
                <a:gd name="T92" fmla="*/ 1346 w 1358"/>
                <a:gd name="T93" fmla="*/ 46 h 280"/>
                <a:gd name="T94" fmla="*/ 1338 w 1358"/>
                <a:gd name="T95" fmla="*/ 14 h 280"/>
                <a:gd name="T96" fmla="*/ 1334 w 1358"/>
                <a:gd name="T97" fmla="*/ 0 h 280"/>
                <a:gd name="T98" fmla="*/ 1334 w 1358"/>
                <a:gd name="T9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8" h="280">
                  <a:moveTo>
                    <a:pt x="1334" y="0"/>
                  </a:moveTo>
                  <a:lnTo>
                    <a:pt x="1334" y="0"/>
                  </a:lnTo>
                  <a:lnTo>
                    <a:pt x="1196" y="28"/>
                  </a:lnTo>
                  <a:lnTo>
                    <a:pt x="1046" y="54"/>
                  </a:lnTo>
                  <a:lnTo>
                    <a:pt x="866" y="84"/>
                  </a:lnTo>
                  <a:lnTo>
                    <a:pt x="670" y="112"/>
                  </a:lnTo>
                  <a:lnTo>
                    <a:pt x="570" y="124"/>
                  </a:lnTo>
                  <a:lnTo>
                    <a:pt x="474" y="136"/>
                  </a:lnTo>
                  <a:lnTo>
                    <a:pt x="382" y="144"/>
                  </a:lnTo>
                  <a:lnTo>
                    <a:pt x="296" y="148"/>
                  </a:lnTo>
                  <a:lnTo>
                    <a:pt x="220" y="150"/>
                  </a:lnTo>
                  <a:lnTo>
                    <a:pt x="152" y="148"/>
                  </a:lnTo>
                  <a:lnTo>
                    <a:pt x="152" y="148"/>
                  </a:lnTo>
                  <a:lnTo>
                    <a:pt x="98" y="146"/>
                  </a:lnTo>
                  <a:lnTo>
                    <a:pt x="56" y="148"/>
                  </a:lnTo>
                  <a:lnTo>
                    <a:pt x="28" y="152"/>
                  </a:lnTo>
                  <a:lnTo>
                    <a:pt x="18" y="156"/>
                  </a:lnTo>
                  <a:lnTo>
                    <a:pt x="10" y="160"/>
                  </a:lnTo>
                  <a:lnTo>
                    <a:pt x="4" y="164"/>
                  </a:lnTo>
                  <a:lnTo>
                    <a:pt x="0" y="170"/>
                  </a:lnTo>
                  <a:lnTo>
                    <a:pt x="0" y="176"/>
                  </a:lnTo>
                  <a:lnTo>
                    <a:pt x="0" y="180"/>
                  </a:lnTo>
                  <a:lnTo>
                    <a:pt x="2" y="186"/>
                  </a:lnTo>
                  <a:lnTo>
                    <a:pt x="6" y="194"/>
                  </a:lnTo>
                  <a:lnTo>
                    <a:pt x="18" y="206"/>
                  </a:lnTo>
                  <a:lnTo>
                    <a:pt x="34" y="220"/>
                  </a:lnTo>
                  <a:lnTo>
                    <a:pt x="54" y="234"/>
                  </a:lnTo>
                  <a:lnTo>
                    <a:pt x="76" y="246"/>
                  </a:lnTo>
                  <a:lnTo>
                    <a:pt x="100" y="258"/>
                  </a:lnTo>
                  <a:lnTo>
                    <a:pt x="122" y="266"/>
                  </a:lnTo>
                  <a:lnTo>
                    <a:pt x="142" y="274"/>
                  </a:lnTo>
                  <a:lnTo>
                    <a:pt x="160" y="280"/>
                  </a:lnTo>
                  <a:lnTo>
                    <a:pt x="174" y="280"/>
                  </a:lnTo>
                  <a:lnTo>
                    <a:pt x="174" y="280"/>
                  </a:lnTo>
                  <a:lnTo>
                    <a:pt x="232" y="276"/>
                  </a:lnTo>
                  <a:lnTo>
                    <a:pt x="346" y="268"/>
                  </a:lnTo>
                  <a:lnTo>
                    <a:pt x="686" y="234"/>
                  </a:lnTo>
                  <a:lnTo>
                    <a:pt x="878" y="214"/>
                  </a:lnTo>
                  <a:lnTo>
                    <a:pt x="1066" y="192"/>
                  </a:lnTo>
                  <a:lnTo>
                    <a:pt x="1230" y="170"/>
                  </a:lnTo>
                  <a:lnTo>
                    <a:pt x="1300" y="158"/>
                  </a:lnTo>
                  <a:lnTo>
                    <a:pt x="1358" y="148"/>
                  </a:lnTo>
                  <a:lnTo>
                    <a:pt x="1358" y="148"/>
                  </a:lnTo>
                  <a:lnTo>
                    <a:pt x="1358" y="122"/>
                  </a:lnTo>
                  <a:lnTo>
                    <a:pt x="1354" y="94"/>
                  </a:lnTo>
                  <a:lnTo>
                    <a:pt x="1352" y="70"/>
                  </a:lnTo>
                  <a:lnTo>
                    <a:pt x="1346" y="46"/>
                  </a:lnTo>
                  <a:lnTo>
                    <a:pt x="1338" y="14"/>
                  </a:lnTo>
                  <a:lnTo>
                    <a:pt x="1334" y="0"/>
                  </a:lnTo>
                  <a:lnTo>
                    <a:pt x="1334" y="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9" name="Freeform 27"/>
            <p:cNvSpPr/>
            <p:nvPr>
              <p:custDataLst>
                <p:tags r:id="rId26"/>
              </p:custDataLst>
            </p:nvPr>
          </p:nvSpPr>
          <p:spPr bwMode="auto">
            <a:xfrm>
              <a:off x="4610100" y="1709738"/>
              <a:ext cx="336550" cy="549275"/>
            </a:xfrm>
            <a:custGeom>
              <a:avLst/>
              <a:gdLst>
                <a:gd name="T0" fmla="*/ 26 w 212"/>
                <a:gd name="T1" fmla="*/ 316 h 346"/>
                <a:gd name="T2" fmla="*/ 26 w 212"/>
                <a:gd name="T3" fmla="*/ 316 h 346"/>
                <a:gd name="T4" fmla="*/ 22 w 212"/>
                <a:gd name="T5" fmla="*/ 298 h 346"/>
                <a:gd name="T6" fmla="*/ 10 w 212"/>
                <a:gd name="T7" fmla="*/ 252 h 346"/>
                <a:gd name="T8" fmla="*/ 6 w 212"/>
                <a:gd name="T9" fmla="*/ 226 h 346"/>
                <a:gd name="T10" fmla="*/ 2 w 212"/>
                <a:gd name="T11" fmla="*/ 202 h 346"/>
                <a:gd name="T12" fmla="*/ 0 w 212"/>
                <a:gd name="T13" fmla="*/ 182 h 346"/>
                <a:gd name="T14" fmla="*/ 2 w 212"/>
                <a:gd name="T15" fmla="*/ 174 h 346"/>
                <a:gd name="T16" fmla="*/ 2 w 212"/>
                <a:gd name="T17" fmla="*/ 168 h 346"/>
                <a:gd name="T18" fmla="*/ 2 w 212"/>
                <a:gd name="T19" fmla="*/ 168 h 346"/>
                <a:gd name="T20" fmla="*/ 10 w 212"/>
                <a:gd name="T21" fmla="*/ 150 h 346"/>
                <a:gd name="T22" fmla="*/ 28 w 212"/>
                <a:gd name="T23" fmla="*/ 104 h 346"/>
                <a:gd name="T24" fmla="*/ 36 w 212"/>
                <a:gd name="T25" fmla="*/ 76 h 346"/>
                <a:gd name="T26" fmla="*/ 42 w 212"/>
                <a:gd name="T27" fmla="*/ 50 h 346"/>
                <a:gd name="T28" fmla="*/ 46 w 212"/>
                <a:gd name="T29" fmla="*/ 26 h 346"/>
                <a:gd name="T30" fmla="*/ 46 w 212"/>
                <a:gd name="T31" fmla="*/ 16 h 346"/>
                <a:gd name="T32" fmla="*/ 46 w 212"/>
                <a:gd name="T33" fmla="*/ 8 h 346"/>
                <a:gd name="T34" fmla="*/ 46 w 212"/>
                <a:gd name="T35" fmla="*/ 8 h 346"/>
                <a:gd name="T36" fmla="*/ 50 w 212"/>
                <a:gd name="T37" fmla="*/ 4 h 346"/>
                <a:gd name="T38" fmla="*/ 56 w 212"/>
                <a:gd name="T39" fmla="*/ 2 h 346"/>
                <a:gd name="T40" fmla="*/ 64 w 212"/>
                <a:gd name="T41" fmla="*/ 0 h 346"/>
                <a:gd name="T42" fmla="*/ 72 w 212"/>
                <a:gd name="T43" fmla="*/ 0 h 346"/>
                <a:gd name="T44" fmla="*/ 80 w 212"/>
                <a:gd name="T45" fmla="*/ 4 h 346"/>
                <a:gd name="T46" fmla="*/ 86 w 212"/>
                <a:gd name="T47" fmla="*/ 10 h 346"/>
                <a:gd name="T48" fmla="*/ 94 w 212"/>
                <a:gd name="T49" fmla="*/ 20 h 346"/>
                <a:gd name="T50" fmla="*/ 94 w 212"/>
                <a:gd name="T51" fmla="*/ 20 h 346"/>
                <a:gd name="T52" fmla="*/ 98 w 212"/>
                <a:gd name="T53" fmla="*/ 32 h 346"/>
                <a:gd name="T54" fmla="*/ 100 w 212"/>
                <a:gd name="T55" fmla="*/ 48 h 346"/>
                <a:gd name="T56" fmla="*/ 104 w 212"/>
                <a:gd name="T57" fmla="*/ 82 h 346"/>
                <a:gd name="T58" fmla="*/ 104 w 212"/>
                <a:gd name="T59" fmla="*/ 124 h 346"/>
                <a:gd name="T60" fmla="*/ 104 w 212"/>
                <a:gd name="T61" fmla="*/ 124 h 346"/>
                <a:gd name="T62" fmla="*/ 120 w 212"/>
                <a:gd name="T63" fmla="*/ 126 h 346"/>
                <a:gd name="T64" fmla="*/ 154 w 212"/>
                <a:gd name="T65" fmla="*/ 136 h 346"/>
                <a:gd name="T66" fmla="*/ 172 w 212"/>
                <a:gd name="T67" fmla="*/ 142 h 346"/>
                <a:gd name="T68" fmla="*/ 190 w 212"/>
                <a:gd name="T69" fmla="*/ 148 h 346"/>
                <a:gd name="T70" fmla="*/ 204 w 212"/>
                <a:gd name="T71" fmla="*/ 158 h 346"/>
                <a:gd name="T72" fmla="*/ 208 w 212"/>
                <a:gd name="T73" fmla="*/ 162 h 346"/>
                <a:gd name="T74" fmla="*/ 210 w 212"/>
                <a:gd name="T75" fmla="*/ 166 h 346"/>
                <a:gd name="T76" fmla="*/ 210 w 212"/>
                <a:gd name="T77" fmla="*/ 166 h 346"/>
                <a:gd name="T78" fmla="*/ 212 w 212"/>
                <a:gd name="T79" fmla="*/ 172 h 346"/>
                <a:gd name="T80" fmla="*/ 212 w 212"/>
                <a:gd name="T81" fmla="*/ 180 h 346"/>
                <a:gd name="T82" fmla="*/ 210 w 212"/>
                <a:gd name="T83" fmla="*/ 204 h 346"/>
                <a:gd name="T84" fmla="*/ 206 w 212"/>
                <a:gd name="T85" fmla="*/ 232 h 346"/>
                <a:gd name="T86" fmla="*/ 198 w 212"/>
                <a:gd name="T87" fmla="*/ 262 h 346"/>
                <a:gd name="T88" fmla="*/ 190 w 212"/>
                <a:gd name="T89" fmla="*/ 290 h 346"/>
                <a:gd name="T90" fmla="*/ 180 w 212"/>
                <a:gd name="T91" fmla="*/ 316 h 346"/>
                <a:gd name="T92" fmla="*/ 172 w 212"/>
                <a:gd name="T93" fmla="*/ 334 h 346"/>
                <a:gd name="T94" fmla="*/ 168 w 212"/>
                <a:gd name="T95" fmla="*/ 340 h 346"/>
                <a:gd name="T96" fmla="*/ 162 w 212"/>
                <a:gd name="T97" fmla="*/ 344 h 346"/>
                <a:gd name="T98" fmla="*/ 162 w 212"/>
                <a:gd name="T99" fmla="*/ 344 h 346"/>
                <a:gd name="T100" fmla="*/ 152 w 212"/>
                <a:gd name="T101" fmla="*/ 346 h 346"/>
                <a:gd name="T102" fmla="*/ 136 w 212"/>
                <a:gd name="T103" fmla="*/ 346 h 346"/>
                <a:gd name="T104" fmla="*/ 118 w 212"/>
                <a:gd name="T105" fmla="*/ 346 h 346"/>
                <a:gd name="T106" fmla="*/ 96 w 212"/>
                <a:gd name="T107" fmla="*/ 344 h 346"/>
                <a:gd name="T108" fmla="*/ 76 w 212"/>
                <a:gd name="T109" fmla="*/ 340 h 346"/>
                <a:gd name="T110" fmla="*/ 56 w 212"/>
                <a:gd name="T111" fmla="*/ 334 h 346"/>
                <a:gd name="T112" fmla="*/ 38 w 212"/>
                <a:gd name="T113" fmla="*/ 326 h 346"/>
                <a:gd name="T114" fmla="*/ 32 w 212"/>
                <a:gd name="T115" fmla="*/ 322 h 346"/>
                <a:gd name="T116" fmla="*/ 26 w 212"/>
                <a:gd name="T117" fmla="*/ 316 h 346"/>
                <a:gd name="T118" fmla="*/ 26 w 212"/>
                <a:gd name="T119" fmla="*/ 3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346">
                  <a:moveTo>
                    <a:pt x="26" y="316"/>
                  </a:moveTo>
                  <a:lnTo>
                    <a:pt x="26" y="316"/>
                  </a:lnTo>
                  <a:lnTo>
                    <a:pt x="22" y="298"/>
                  </a:lnTo>
                  <a:lnTo>
                    <a:pt x="10" y="252"/>
                  </a:lnTo>
                  <a:lnTo>
                    <a:pt x="6" y="226"/>
                  </a:lnTo>
                  <a:lnTo>
                    <a:pt x="2" y="202"/>
                  </a:lnTo>
                  <a:lnTo>
                    <a:pt x="0" y="182"/>
                  </a:lnTo>
                  <a:lnTo>
                    <a:pt x="2" y="174"/>
                  </a:lnTo>
                  <a:lnTo>
                    <a:pt x="2" y="168"/>
                  </a:lnTo>
                  <a:lnTo>
                    <a:pt x="2" y="168"/>
                  </a:lnTo>
                  <a:lnTo>
                    <a:pt x="10" y="150"/>
                  </a:lnTo>
                  <a:lnTo>
                    <a:pt x="28" y="104"/>
                  </a:lnTo>
                  <a:lnTo>
                    <a:pt x="36" y="76"/>
                  </a:lnTo>
                  <a:lnTo>
                    <a:pt x="42" y="50"/>
                  </a:lnTo>
                  <a:lnTo>
                    <a:pt x="46" y="26"/>
                  </a:lnTo>
                  <a:lnTo>
                    <a:pt x="46" y="16"/>
                  </a:lnTo>
                  <a:lnTo>
                    <a:pt x="46" y="8"/>
                  </a:lnTo>
                  <a:lnTo>
                    <a:pt x="46" y="8"/>
                  </a:lnTo>
                  <a:lnTo>
                    <a:pt x="50" y="4"/>
                  </a:lnTo>
                  <a:lnTo>
                    <a:pt x="56" y="2"/>
                  </a:lnTo>
                  <a:lnTo>
                    <a:pt x="64" y="0"/>
                  </a:lnTo>
                  <a:lnTo>
                    <a:pt x="72" y="0"/>
                  </a:lnTo>
                  <a:lnTo>
                    <a:pt x="80" y="4"/>
                  </a:lnTo>
                  <a:lnTo>
                    <a:pt x="86" y="10"/>
                  </a:lnTo>
                  <a:lnTo>
                    <a:pt x="94" y="20"/>
                  </a:lnTo>
                  <a:lnTo>
                    <a:pt x="94" y="20"/>
                  </a:lnTo>
                  <a:lnTo>
                    <a:pt x="98" y="32"/>
                  </a:lnTo>
                  <a:lnTo>
                    <a:pt x="100" y="48"/>
                  </a:lnTo>
                  <a:lnTo>
                    <a:pt x="104" y="82"/>
                  </a:lnTo>
                  <a:lnTo>
                    <a:pt x="104" y="124"/>
                  </a:lnTo>
                  <a:lnTo>
                    <a:pt x="104" y="124"/>
                  </a:lnTo>
                  <a:lnTo>
                    <a:pt x="120" y="126"/>
                  </a:lnTo>
                  <a:lnTo>
                    <a:pt x="154" y="136"/>
                  </a:lnTo>
                  <a:lnTo>
                    <a:pt x="172" y="142"/>
                  </a:lnTo>
                  <a:lnTo>
                    <a:pt x="190" y="148"/>
                  </a:lnTo>
                  <a:lnTo>
                    <a:pt x="204" y="158"/>
                  </a:lnTo>
                  <a:lnTo>
                    <a:pt x="208" y="162"/>
                  </a:lnTo>
                  <a:lnTo>
                    <a:pt x="210" y="166"/>
                  </a:lnTo>
                  <a:lnTo>
                    <a:pt x="210" y="166"/>
                  </a:lnTo>
                  <a:lnTo>
                    <a:pt x="212" y="172"/>
                  </a:lnTo>
                  <a:lnTo>
                    <a:pt x="212" y="180"/>
                  </a:lnTo>
                  <a:lnTo>
                    <a:pt x="210" y="204"/>
                  </a:lnTo>
                  <a:lnTo>
                    <a:pt x="206" y="232"/>
                  </a:lnTo>
                  <a:lnTo>
                    <a:pt x="198" y="262"/>
                  </a:lnTo>
                  <a:lnTo>
                    <a:pt x="190" y="290"/>
                  </a:lnTo>
                  <a:lnTo>
                    <a:pt x="180" y="316"/>
                  </a:lnTo>
                  <a:lnTo>
                    <a:pt x="172" y="334"/>
                  </a:lnTo>
                  <a:lnTo>
                    <a:pt x="168" y="340"/>
                  </a:lnTo>
                  <a:lnTo>
                    <a:pt x="162" y="344"/>
                  </a:lnTo>
                  <a:lnTo>
                    <a:pt x="162" y="344"/>
                  </a:lnTo>
                  <a:lnTo>
                    <a:pt x="152" y="346"/>
                  </a:lnTo>
                  <a:lnTo>
                    <a:pt x="136" y="346"/>
                  </a:lnTo>
                  <a:lnTo>
                    <a:pt x="118" y="346"/>
                  </a:lnTo>
                  <a:lnTo>
                    <a:pt x="96" y="344"/>
                  </a:lnTo>
                  <a:lnTo>
                    <a:pt x="76" y="340"/>
                  </a:lnTo>
                  <a:lnTo>
                    <a:pt x="56" y="334"/>
                  </a:lnTo>
                  <a:lnTo>
                    <a:pt x="38" y="326"/>
                  </a:lnTo>
                  <a:lnTo>
                    <a:pt x="32" y="322"/>
                  </a:lnTo>
                  <a:lnTo>
                    <a:pt x="26" y="316"/>
                  </a:lnTo>
                  <a:lnTo>
                    <a:pt x="26" y="31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0" name="Freeform 28"/>
            <p:cNvSpPr/>
            <p:nvPr>
              <p:custDataLst>
                <p:tags r:id="rId27"/>
              </p:custDataLst>
            </p:nvPr>
          </p:nvSpPr>
          <p:spPr bwMode="auto">
            <a:xfrm>
              <a:off x="1206500" y="2217738"/>
              <a:ext cx="1228725" cy="266700"/>
            </a:xfrm>
            <a:custGeom>
              <a:avLst/>
              <a:gdLst>
                <a:gd name="T0" fmla="*/ 710 w 774"/>
                <a:gd name="T1" fmla="*/ 0 h 168"/>
                <a:gd name="T2" fmla="*/ 710 w 774"/>
                <a:gd name="T3" fmla="*/ 0 h 168"/>
                <a:gd name="T4" fmla="*/ 382 w 774"/>
                <a:gd name="T5" fmla="*/ 6 h 168"/>
                <a:gd name="T6" fmla="*/ 146 w 774"/>
                <a:gd name="T7" fmla="*/ 12 h 168"/>
                <a:gd name="T8" fmla="*/ 62 w 774"/>
                <a:gd name="T9" fmla="*/ 14 h 168"/>
                <a:gd name="T10" fmla="*/ 20 w 774"/>
                <a:gd name="T11" fmla="*/ 16 h 168"/>
                <a:gd name="T12" fmla="*/ 20 w 774"/>
                <a:gd name="T13" fmla="*/ 16 h 168"/>
                <a:gd name="T14" fmla="*/ 12 w 774"/>
                <a:gd name="T15" fmla="*/ 18 h 168"/>
                <a:gd name="T16" fmla="*/ 8 w 774"/>
                <a:gd name="T17" fmla="*/ 24 h 168"/>
                <a:gd name="T18" fmla="*/ 4 w 774"/>
                <a:gd name="T19" fmla="*/ 30 h 168"/>
                <a:gd name="T20" fmla="*/ 2 w 774"/>
                <a:gd name="T21" fmla="*/ 40 h 168"/>
                <a:gd name="T22" fmla="*/ 0 w 774"/>
                <a:gd name="T23" fmla="*/ 50 h 168"/>
                <a:gd name="T24" fmla="*/ 0 w 774"/>
                <a:gd name="T25" fmla="*/ 62 h 168"/>
                <a:gd name="T26" fmla="*/ 4 w 774"/>
                <a:gd name="T27" fmla="*/ 86 h 168"/>
                <a:gd name="T28" fmla="*/ 8 w 774"/>
                <a:gd name="T29" fmla="*/ 110 h 168"/>
                <a:gd name="T30" fmla="*/ 14 w 774"/>
                <a:gd name="T31" fmla="*/ 132 h 168"/>
                <a:gd name="T32" fmla="*/ 20 w 774"/>
                <a:gd name="T33" fmla="*/ 152 h 168"/>
                <a:gd name="T34" fmla="*/ 20 w 774"/>
                <a:gd name="T35" fmla="*/ 152 h 168"/>
                <a:gd name="T36" fmla="*/ 118 w 774"/>
                <a:gd name="T37" fmla="*/ 158 h 168"/>
                <a:gd name="T38" fmla="*/ 220 w 774"/>
                <a:gd name="T39" fmla="*/ 162 h 168"/>
                <a:gd name="T40" fmla="*/ 338 w 774"/>
                <a:gd name="T41" fmla="*/ 166 h 168"/>
                <a:gd name="T42" fmla="*/ 460 w 774"/>
                <a:gd name="T43" fmla="*/ 168 h 168"/>
                <a:gd name="T44" fmla="*/ 518 w 774"/>
                <a:gd name="T45" fmla="*/ 168 h 168"/>
                <a:gd name="T46" fmla="*/ 572 w 774"/>
                <a:gd name="T47" fmla="*/ 166 h 168"/>
                <a:gd name="T48" fmla="*/ 620 w 774"/>
                <a:gd name="T49" fmla="*/ 162 h 168"/>
                <a:gd name="T50" fmla="*/ 660 w 774"/>
                <a:gd name="T51" fmla="*/ 158 h 168"/>
                <a:gd name="T52" fmla="*/ 690 w 774"/>
                <a:gd name="T53" fmla="*/ 152 h 168"/>
                <a:gd name="T54" fmla="*/ 702 w 774"/>
                <a:gd name="T55" fmla="*/ 148 h 168"/>
                <a:gd name="T56" fmla="*/ 710 w 774"/>
                <a:gd name="T57" fmla="*/ 144 h 168"/>
                <a:gd name="T58" fmla="*/ 710 w 774"/>
                <a:gd name="T59" fmla="*/ 144 h 168"/>
                <a:gd name="T60" fmla="*/ 722 w 774"/>
                <a:gd name="T61" fmla="*/ 134 h 168"/>
                <a:gd name="T62" fmla="*/ 734 w 774"/>
                <a:gd name="T63" fmla="*/ 124 h 168"/>
                <a:gd name="T64" fmla="*/ 744 w 774"/>
                <a:gd name="T65" fmla="*/ 114 h 168"/>
                <a:gd name="T66" fmla="*/ 754 w 774"/>
                <a:gd name="T67" fmla="*/ 102 h 168"/>
                <a:gd name="T68" fmla="*/ 762 w 774"/>
                <a:gd name="T69" fmla="*/ 92 h 168"/>
                <a:gd name="T70" fmla="*/ 768 w 774"/>
                <a:gd name="T71" fmla="*/ 80 h 168"/>
                <a:gd name="T72" fmla="*/ 772 w 774"/>
                <a:gd name="T73" fmla="*/ 70 h 168"/>
                <a:gd name="T74" fmla="*/ 774 w 774"/>
                <a:gd name="T75" fmla="*/ 58 h 168"/>
                <a:gd name="T76" fmla="*/ 774 w 774"/>
                <a:gd name="T77" fmla="*/ 48 h 168"/>
                <a:gd name="T78" fmla="*/ 772 w 774"/>
                <a:gd name="T79" fmla="*/ 38 h 168"/>
                <a:gd name="T80" fmla="*/ 768 w 774"/>
                <a:gd name="T81" fmla="*/ 28 h 168"/>
                <a:gd name="T82" fmla="*/ 762 w 774"/>
                <a:gd name="T83" fmla="*/ 20 h 168"/>
                <a:gd name="T84" fmla="*/ 754 w 774"/>
                <a:gd name="T85" fmla="*/ 14 h 168"/>
                <a:gd name="T86" fmla="*/ 742 w 774"/>
                <a:gd name="T87" fmla="*/ 8 h 168"/>
                <a:gd name="T88" fmla="*/ 728 w 774"/>
                <a:gd name="T89" fmla="*/ 2 h 168"/>
                <a:gd name="T90" fmla="*/ 710 w 774"/>
                <a:gd name="T91" fmla="*/ 0 h 168"/>
                <a:gd name="T92" fmla="*/ 710 w 774"/>
                <a:gd name="T9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4" h="168">
                  <a:moveTo>
                    <a:pt x="710" y="0"/>
                  </a:moveTo>
                  <a:lnTo>
                    <a:pt x="710" y="0"/>
                  </a:lnTo>
                  <a:lnTo>
                    <a:pt x="382" y="6"/>
                  </a:lnTo>
                  <a:lnTo>
                    <a:pt x="146" y="12"/>
                  </a:lnTo>
                  <a:lnTo>
                    <a:pt x="62" y="14"/>
                  </a:lnTo>
                  <a:lnTo>
                    <a:pt x="20" y="16"/>
                  </a:lnTo>
                  <a:lnTo>
                    <a:pt x="20" y="16"/>
                  </a:lnTo>
                  <a:lnTo>
                    <a:pt x="12" y="18"/>
                  </a:lnTo>
                  <a:lnTo>
                    <a:pt x="8" y="24"/>
                  </a:lnTo>
                  <a:lnTo>
                    <a:pt x="4" y="30"/>
                  </a:lnTo>
                  <a:lnTo>
                    <a:pt x="2" y="40"/>
                  </a:lnTo>
                  <a:lnTo>
                    <a:pt x="0" y="50"/>
                  </a:lnTo>
                  <a:lnTo>
                    <a:pt x="0" y="62"/>
                  </a:lnTo>
                  <a:lnTo>
                    <a:pt x="4" y="86"/>
                  </a:lnTo>
                  <a:lnTo>
                    <a:pt x="8" y="110"/>
                  </a:lnTo>
                  <a:lnTo>
                    <a:pt x="14" y="132"/>
                  </a:lnTo>
                  <a:lnTo>
                    <a:pt x="20" y="152"/>
                  </a:lnTo>
                  <a:lnTo>
                    <a:pt x="20" y="152"/>
                  </a:lnTo>
                  <a:lnTo>
                    <a:pt x="118" y="158"/>
                  </a:lnTo>
                  <a:lnTo>
                    <a:pt x="220" y="162"/>
                  </a:lnTo>
                  <a:lnTo>
                    <a:pt x="338" y="166"/>
                  </a:lnTo>
                  <a:lnTo>
                    <a:pt x="460" y="168"/>
                  </a:lnTo>
                  <a:lnTo>
                    <a:pt x="518" y="168"/>
                  </a:lnTo>
                  <a:lnTo>
                    <a:pt x="572" y="166"/>
                  </a:lnTo>
                  <a:lnTo>
                    <a:pt x="620" y="162"/>
                  </a:lnTo>
                  <a:lnTo>
                    <a:pt x="660" y="158"/>
                  </a:lnTo>
                  <a:lnTo>
                    <a:pt x="690" y="152"/>
                  </a:lnTo>
                  <a:lnTo>
                    <a:pt x="702" y="148"/>
                  </a:lnTo>
                  <a:lnTo>
                    <a:pt x="710" y="144"/>
                  </a:lnTo>
                  <a:lnTo>
                    <a:pt x="710" y="144"/>
                  </a:lnTo>
                  <a:lnTo>
                    <a:pt x="722" y="134"/>
                  </a:lnTo>
                  <a:lnTo>
                    <a:pt x="734" y="124"/>
                  </a:lnTo>
                  <a:lnTo>
                    <a:pt x="744" y="114"/>
                  </a:lnTo>
                  <a:lnTo>
                    <a:pt x="754" y="102"/>
                  </a:lnTo>
                  <a:lnTo>
                    <a:pt x="762" y="92"/>
                  </a:lnTo>
                  <a:lnTo>
                    <a:pt x="768" y="80"/>
                  </a:lnTo>
                  <a:lnTo>
                    <a:pt x="772" y="70"/>
                  </a:lnTo>
                  <a:lnTo>
                    <a:pt x="774" y="58"/>
                  </a:lnTo>
                  <a:lnTo>
                    <a:pt x="774" y="48"/>
                  </a:lnTo>
                  <a:lnTo>
                    <a:pt x="772" y="38"/>
                  </a:lnTo>
                  <a:lnTo>
                    <a:pt x="768" y="28"/>
                  </a:lnTo>
                  <a:lnTo>
                    <a:pt x="762" y="20"/>
                  </a:lnTo>
                  <a:lnTo>
                    <a:pt x="754" y="14"/>
                  </a:lnTo>
                  <a:lnTo>
                    <a:pt x="742" y="8"/>
                  </a:lnTo>
                  <a:lnTo>
                    <a:pt x="728" y="2"/>
                  </a:lnTo>
                  <a:lnTo>
                    <a:pt x="710" y="0"/>
                  </a:lnTo>
                  <a:lnTo>
                    <a:pt x="710" y="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1" name="Freeform 29"/>
            <p:cNvSpPr/>
            <p:nvPr>
              <p:custDataLst>
                <p:tags r:id="rId28"/>
              </p:custDataLst>
            </p:nvPr>
          </p:nvSpPr>
          <p:spPr bwMode="auto">
            <a:xfrm>
              <a:off x="1282700" y="4338638"/>
              <a:ext cx="612775" cy="831850"/>
            </a:xfrm>
            <a:custGeom>
              <a:avLst/>
              <a:gdLst>
                <a:gd name="T0" fmla="*/ 242 w 386"/>
                <a:gd name="T1" fmla="*/ 208 h 524"/>
                <a:gd name="T2" fmla="*/ 204 w 386"/>
                <a:gd name="T3" fmla="*/ 270 h 524"/>
                <a:gd name="T4" fmla="*/ 178 w 386"/>
                <a:gd name="T5" fmla="*/ 320 h 524"/>
                <a:gd name="T6" fmla="*/ 168 w 386"/>
                <a:gd name="T7" fmla="*/ 354 h 524"/>
                <a:gd name="T8" fmla="*/ 166 w 386"/>
                <a:gd name="T9" fmla="*/ 364 h 524"/>
                <a:gd name="T10" fmla="*/ 174 w 386"/>
                <a:gd name="T11" fmla="*/ 378 h 524"/>
                <a:gd name="T12" fmla="*/ 194 w 386"/>
                <a:gd name="T13" fmla="*/ 388 h 524"/>
                <a:gd name="T14" fmla="*/ 260 w 386"/>
                <a:gd name="T15" fmla="*/ 402 h 524"/>
                <a:gd name="T16" fmla="*/ 356 w 386"/>
                <a:gd name="T17" fmla="*/ 412 h 524"/>
                <a:gd name="T18" fmla="*/ 374 w 386"/>
                <a:gd name="T19" fmla="*/ 416 h 524"/>
                <a:gd name="T20" fmla="*/ 382 w 386"/>
                <a:gd name="T21" fmla="*/ 424 h 524"/>
                <a:gd name="T22" fmla="*/ 386 w 386"/>
                <a:gd name="T23" fmla="*/ 434 h 524"/>
                <a:gd name="T24" fmla="*/ 384 w 386"/>
                <a:gd name="T25" fmla="*/ 464 h 524"/>
                <a:gd name="T26" fmla="*/ 374 w 386"/>
                <a:gd name="T27" fmla="*/ 504 h 524"/>
                <a:gd name="T28" fmla="*/ 334 w 386"/>
                <a:gd name="T29" fmla="*/ 510 h 524"/>
                <a:gd name="T30" fmla="*/ 240 w 386"/>
                <a:gd name="T31" fmla="*/ 520 h 524"/>
                <a:gd name="T32" fmla="*/ 136 w 386"/>
                <a:gd name="T33" fmla="*/ 522 h 524"/>
                <a:gd name="T34" fmla="*/ 94 w 386"/>
                <a:gd name="T35" fmla="*/ 516 h 524"/>
                <a:gd name="T36" fmla="*/ 66 w 386"/>
                <a:gd name="T37" fmla="*/ 504 h 524"/>
                <a:gd name="T38" fmla="*/ 58 w 386"/>
                <a:gd name="T39" fmla="*/ 494 h 524"/>
                <a:gd name="T40" fmla="*/ 40 w 386"/>
                <a:gd name="T41" fmla="*/ 468 h 524"/>
                <a:gd name="T42" fmla="*/ 22 w 386"/>
                <a:gd name="T43" fmla="*/ 420 h 524"/>
                <a:gd name="T44" fmla="*/ 6 w 386"/>
                <a:gd name="T45" fmla="*/ 348 h 524"/>
                <a:gd name="T46" fmla="*/ 0 w 386"/>
                <a:gd name="T47" fmla="*/ 294 h 524"/>
                <a:gd name="T48" fmla="*/ 2 w 386"/>
                <a:gd name="T49" fmla="*/ 282 h 524"/>
                <a:gd name="T50" fmla="*/ 18 w 386"/>
                <a:gd name="T51" fmla="*/ 270 h 524"/>
                <a:gd name="T52" fmla="*/ 46 w 386"/>
                <a:gd name="T53" fmla="*/ 258 h 524"/>
                <a:gd name="T54" fmla="*/ 82 w 386"/>
                <a:gd name="T55" fmla="*/ 248 h 524"/>
                <a:gd name="T56" fmla="*/ 42 w 386"/>
                <a:gd name="T57" fmla="*/ 208 h 524"/>
                <a:gd name="T58" fmla="*/ 76 w 386"/>
                <a:gd name="T59" fmla="*/ 120 h 524"/>
                <a:gd name="T60" fmla="*/ 108 w 386"/>
                <a:gd name="T61" fmla="*/ 54 h 524"/>
                <a:gd name="T62" fmla="*/ 132 w 386"/>
                <a:gd name="T63" fmla="*/ 18 h 524"/>
                <a:gd name="T64" fmla="*/ 138 w 386"/>
                <a:gd name="T65" fmla="*/ 12 h 524"/>
                <a:gd name="T66" fmla="*/ 154 w 386"/>
                <a:gd name="T67" fmla="*/ 4 h 524"/>
                <a:gd name="T68" fmla="*/ 194 w 386"/>
                <a:gd name="T69" fmla="*/ 0 h 524"/>
                <a:gd name="T70" fmla="*/ 234 w 386"/>
                <a:gd name="T71" fmla="*/ 12 h 524"/>
                <a:gd name="T72" fmla="*/ 258 w 386"/>
                <a:gd name="T73" fmla="*/ 28 h 524"/>
                <a:gd name="T74" fmla="*/ 268 w 386"/>
                <a:gd name="T75" fmla="*/ 40 h 524"/>
                <a:gd name="T76" fmla="*/ 270 w 386"/>
                <a:gd name="T77" fmla="*/ 48 h 524"/>
                <a:gd name="T78" fmla="*/ 286 w 386"/>
                <a:gd name="T79" fmla="*/ 102 h 524"/>
                <a:gd name="T80" fmla="*/ 288 w 386"/>
                <a:gd name="T81" fmla="*/ 134 h 524"/>
                <a:gd name="T82" fmla="*/ 284 w 386"/>
                <a:gd name="T83" fmla="*/ 156 h 524"/>
                <a:gd name="T84" fmla="*/ 272 w 386"/>
                <a:gd name="T85" fmla="*/ 178 h 524"/>
                <a:gd name="T86" fmla="*/ 254 w 386"/>
                <a:gd name="T87" fmla="*/ 198 h 524"/>
                <a:gd name="T88" fmla="*/ 242 w 386"/>
                <a:gd name="T89" fmla="*/ 20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6" h="524">
                  <a:moveTo>
                    <a:pt x="242" y="208"/>
                  </a:moveTo>
                  <a:lnTo>
                    <a:pt x="242" y="208"/>
                  </a:lnTo>
                  <a:lnTo>
                    <a:pt x="230" y="226"/>
                  </a:lnTo>
                  <a:lnTo>
                    <a:pt x="204" y="270"/>
                  </a:lnTo>
                  <a:lnTo>
                    <a:pt x="190" y="294"/>
                  </a:lnTo>
                  <a:lnTo>
                    <a:pt x="178" y="320"/>
                  </a:lnTo>
                  <a:lnTo>
                    <a:pt x="170" y="344"/>
                  </a:lnTo>
                  <a:lnTo>
                    <a:pt x="168" y="354"/>
                  </a:lnTo>
                  <a:lnTo>
                    <a:pt x="166" y="364"/>
                  </a:lnTo>
                  <a:lnTo>
                    <a:pt x="166" y="364"/>
                  </a:lnTo>
                  <a:lnTo>
                    <a:pt x="168" y="372"/>
                  </a:lnTo>
                  <a:lnTo>
                    <a:pt x="174" y="378"/>
                  </a:lnTo>
                  <a:lnTo>
                    <a:pt x="184" y="384"/>
                  </a:lnTo>
                  <a:lnTo>
                    <a:pt x="194" y="388"/>
                  </a:lnTo>
                  <a:lnTo>
                    <a:pt x="224" y="396"/>
                  </a:lnTo>
                  <a:lnTo>
                    <a:pt x="260" y="402"/>
                  </a:lnTo>
                  <a:lnTo>
                    <a:pt x="330" y="408"/>
                  </a:lnTo>
                  <a:lnTo>
                    <a:pt x="356" y="412"/>
                  </a:lnTo>
                  <a:lnTo>
                    <a:pt x="374" y="416"/>
                  </a:lnTo>
                  <a:lnTo>
                    <a:pt x="374" y="416"/>
                  </a:lnTo>
                  <a:lnTo>
                    <a:pt x="378" y="420"/>
                  </a:lnTo>
                  <a:lnTo>
                    <a:pt x="382" y="424"/>
                  </a:lnTo>
                  <a:lnTo>
                    <a:pt x="384" y="428"/>
                  </a:lnTo>
                  <a:lnTo>
                    <a:pt x="386" y="434"/>
                  </a:lnTo>
                  <a:lnTo>
                    <a:pt x="386" y="450"/>
                  </a:lnTo>
                  <a:lnTo>
                    <a:pt x="384" y="464"/>
                  </a:lnTo>
                  <a:lnTo>
                    <a:pt x="378" y="492"/>
                  </a:lnTo>
                  <a:lnTo>
                    <a:pt x="374" y="504"/>
                  </a:lnTo>
                  <a:lnTo>
                    <a:pt x="374" y="504"/>
                  </a:lnTo>
                  <a:lnTo>
                    <a:pt x="334" y="510"/>
                  </a:lnTo>
                  <a:lnTo>
                    <a:pt x="290" y="516"/>
                  </a:lnTo>
                  <a:lnTo>
                    <a:pt x="240" y="520"/>
                  </a:lnTo>
                  <a:lnTo>
                    <a:pt x="186" y="524"/>
                  </a:lnTo>
                  <a:lnTo>
                    <a:pt x="136" y="522"/>
                  </a:lnTo>
                  <a:lnTo>
                    <a:pt x="114" y="520"/>
                  </a:lnTo>
                  <a:lnTo>
                    <a:pt x="94" y="516"/>
                  </a:lnTo>
                  <a:lnTo>
                    <a:pt x="78" y="512"/>
                  </a:lnTo>
                  <a:lnTo>
                    <a:pt x="66" y="504"/>
                  </a:lnTo>
                  <a:lnTo>
                    <a:pt x="66" y="504"/>
                  </a:lnTo>
                  <a:lnTo>
                    <a:pt x="58" y="494"/>
                  </a:lnTo>
                  <a:lnTo>
                    <a:pt x="48" y="482"/>
                  </a:lnTo>
                  <a:lnTo>
                    <a:pt x="40" y="468"/>
                  </a:lnTo>
                  <a:lnTo>
                    <a:pt x="34" y="454"/>
                  </a:lnTo>
                  <a:lnTo>
                    <a:pt x="22" y="420"/>
                  </a:lnTo>
                  <a:lnTo>
                    <a:pt x="12" y="384"/>
                  </a:lnTo>
                  <a:lnTo>
                    <a:pt x="6" y="348"/>
                  </a:lnTo>
                  <a:lnTo>
                    <a:pt x="2" y="318"/>
                  </a:lnTo>
                  <a:lnTo>
                    <a:pt x="0" y="294"/>
                  </a:lnTo>
                  <a:lnTo>
                    <a:pt x="2" y="282"/>
                  </a:lnTo>
                  <a:lnTo>
                    <a:pt x="2" y="282"/>
                  </a:lnTo>
                  <a:lnTo>
                    <a:pt x="8" y="276"/>
                  </a:lnTo>
                  <a:lnTo>
                    <a:pt x="18" y="270"/>
                  </a:lnTo>
                  <a:lnTo>
                    <a:pt x="32" y="264"/>
                  </a:lnTo>
                  <a:lnTo>
                    <a:pt x="46" y="258"/>
                  </a:lnTo>
                  <a:lnTo>
                    <a:pt x="72" y="250"/>
                  </a:lnTo>
                  <a:lnTo>
                    <a:pt x="82" y="248"/>
                  </a:lnTo>
                  <a:lnTo>
                    <a:pt x="42" y="208"/>
                  </a:lnTo>
                  <a:lnTo>
                    <a:pt x="42" y="208"/>
                  </a:lnTo>
                  <a:lnTo>
                    <a:pt x="52" y="182"/>
                  </a:lnTo>
                  <a:lnTo>
                    <a:pt x="76" y="120"/>
                  </a:lnTo>
                  <a:lnTo>
                    <a:pt x="92" y="86"/>
                  </a:lnTo>
                  <a:lnTo>
                    <a:pt x="108" y="54"/>
                  </a:lnTo>
                  <a:lnTo>
                    <a:pt x="124" y="28"/>
                  </a:lnTo>
                  <a:lnTo>
                    <a:pt x="132" y="18"/>
                  </a:lnTo>
                  <a:lnTo>
                    <a:pt x="138" y="12"/>
                  </a:lnTo>
                  <a:lnTo>
                    <a:pt x="138" y="12"/>
                  </a:lnTo>
                  <a:lnTo>
                    <a:pt x="146" y="8"/>
                  </a:lnTo>
                  <a:lnTo>
                    <a:pt x="154" y="4"/>
                  </a:lnTo>
                  <a:lnTo>
                    <a:pt x="172" y="0"/>
                  </a:lnTo>
                  <a:lnTo>
                    <a:pt x="194" y="0"/>
                  </a:lnTo>
                  <a:lnTo>
                    <a:pt x="214" y="4"/>
                  </a:lnTo>
                  <a:lnTo>
                    <a:pt x="234" y="12"/>
                  </a:lnTo>
                  <a:lnTo>
                    <a:pt x="252" y="22"/>
                  </a:lnTo>
                  <a:lnTo>
                    <a:pt x="258" y="28"/>
                  </a:lnTo>
                  <a:lnTo>
                    <a:pt x="264" y="34"/>
                  </a:lnTo>
                  <a:lnTo>
                    <a:pt x="268" y="40"/>
                  </a:lnTo>
                  <a:lnTo>
                    <a:pt x="270" y="48"/>
                  </a:lnTo>
                  <a:lnTo>
                    <a:pt x="270" y="48"/>
                  </a:lnTo>
                  <a:lnTo>
                    <a:pt x="280" y="82"/>
                  </a:lnTo>
                  <a:lnTo>
                    <a:pt x="286" y="102"/>
                  </a:lnTo>
                  <a:lnTo>
                    <a:pt x="288" y="124"/>
                  </a:lnTo>
                  <a:lnTo>
                    <a:pt x="288" y="134"/>
                  </a:lnTo>
                  <a:lnTo>
                    <a:pt x="286" y="146"/>
                  </a:lnTo>
                  <a:lnTo>
                    <a:pt x="284" y="156"/>
                  </a:lnTo>
                  <a:lnTo>
                    <a:pt x="278" y="166"/>
                  </a:lnTo>
                  <a:lnTo>
                    <a:pt x="272" y="178"/>
                  </a:lnTo>
                  <a:lnTo>
                    <a:pt x="264" y="188"/>
                  </a:lnTo>
                  <a:lnTo>
                    <a:pt x="254" y="198"/>
                  </a:lnTo>
                  <a:lnTo>
                    <a:pt x="242" y="208"/>
                  </a:lnTo>
                  <a:lnTo>
                    <a:pt x="242" y="208"/>
                  </a:lnTo>
                  <a:close/>
                </a:path>
              </a:pathLst>
            </a:custGeom>
            <a:solidFill>
              <a:schemeClr val="accent5">
                <a:lumMod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2" name="Freeform 30"/>
            <p:cNvSpPr/>
            <p:nvPr>
              <p:custDataLst>
                <p:tags r:id="rId29"/>
              </p:custDataLst>
            </p:nvPr>
          </p:nvSpPr>
          <p:spPr bwMode="auto">
            <a:xfrm>
              <a:off x="3806825" y="4310063"/>
              <a:ext cx="850900" cy="349250"/>
            </a:xfrm>
            <a:custGeom>
              <a:avLst/>
              <a:gdLst>
                <a:gd name="T0" fmla="*/ 128 w 536"/>
                <a:gd name="T1" fmla="*/ 30 h 220"/>
                <a:gd name="T2" fmla="*/ 128 w 536"/>
                <a:gd name="T3" fmla="*/ 30 h 220"/>
                <a:gd name="T4" fmla="*/ 210 w 536"/>
                <a:gd name="T5" fmla="*/ 48 h 220"/>
                <a:gd name="T6" fmla="*/ 274 w 536"/>
                <a:gd name="T7" fmla="*/ 60 h 220"/>
                <a:gd name="T8" fmla="*/ 300 w 536"/>
                <a:gd name="T9" fmla="*/ 62 h 220"/>
                <a:gd name="T10" fmla="*/ 320 w 536"/>
                <a:gd name="T11" fmla="*/ 62 h 220"/>
                <a:gd name="T12" fmla="*/ 320 w 536"/>
                <a:gd name="T13" fmla="*/ 62 h 220"/>
                <a:gd name="T14" fmla="*/ 340 w 536"/>
                <a:gd name="T15" fmla="*/ 58 h 220"/>
                <a:gd name="T16" fmla="*/ 366 w 536"/>
                <a:gd name="T17" fmla="*/ 50 h 220"/>
                <a:gd name="T18" fmla="*/ 426 w 536"/>
                <a:gd name="T19" fmla="*/ 26 h 220"/>
                <a:gd name="T20" fmla="*/ 456 w 536"/>
                <a:gd name="T21" fmla="*/ 14 h 220"/>
                <a:gd name="T22" fmla="*/ 480 w 536"/>
                <a:gd name="T23" fmla="*/ 4 h 220"/>
                <a:gd name="T24" fmla="*/ 498 w 536"/>
                <a:gd name="T25" fmla="*/ 0 h 220"/>
                <a:gd name="T26" fmla="*/ 504 w 536"/>
                <a:gd name="T27" fmla="*/ 0 h 220"/>
                <a:gd name="T28" fmla="*/ 506 w 536"/>
                <a:gd name="T29" fmla="*/ 2 h 220"/>
                <a:gd name="T30" fmla="*/ 506 w 536"/>
                <a:gd name="T31" fmla="*/ 2 h 220"/>
                <a:gd name="T32" fmla="*/ 514 w 536"/>
                <a:gd name="T33" fmla="*/ 28 h 220"/>
                <a:gd name="T34" fmla="*/ 524 w 536"/>
                <a:gd name="T35" fmla="*/ 70 h 220"/>
                <a:gd name="T36" fmla="*/ 534 w 536"/>
                <a:gd name="T37" fmla="*/ 114 h 220"/>
                <a:gd name="T38" fmla="*/ 536 w 536"/>
                <a:gd name="T39" fmla="*/ 128 h 220"/>
                <a:gd name="T40" fmla="*/ 536 w 536"/>
                <a:gd name="T41" fmla="*/ 138 h 220"/>
                <a:gd name="T42" fmla="*/ 536 w 536"/>
                <a:gd name="T43" fmla="*/ 138 h 220"/>
                <a:gd name="T44" fmla="*/ 534 w 536"/>
                <a:gd name="T45" fmla="*/ 142 h 220"/>
                <a:gd name="T46" fmla="*/ 528 w 536"/>
                <a:gd name="T47" fmla="*/ 148 h 220"/>
                <a:gd name="T48" fmla="*/ 506 w 536"/>
                <a:gd name="T49" fmla="*/ 162 h 220"/>
                <a:gd name="T50" fmla="*/ 474 w 536"/>
                <a:gd name="T51" fmla="*/ 178 h 220"/>
                <a:gd name="T52" fmla="*/ 434 w 536"/>
                <a:gd name="T53" fmla="*/ 194 h 220"/>
                <a:gd name="T54" fmla="*/ 388 w 536"/>
                <a:gd name="T55" fmla="*/ 208 h 220"/>
                <a:gd name="T56" fmla="*/ 362 w 536"/>
                <a:gd name="T57" fmla="*/ 212 h 220"/>
                <a:gd name="T58" fmla="*/ 338 w 536"/>
                <a:gd name="T59" fmla="*/ 216 h 220"/>
                <a:gd name="T60" fmla="*/ 314 w 536"/>
                <a:gd name="T61" fmla="*/ 220 h 220"/>
                <a:gd name="T62" fmla="*/ 288 w 536"/>
                <a:gd name="T63" fmla="*/ 220 h 220"/>
                <a:gd name="T64" fmla="*/ 264 w 536"/>
                <a:gd name="T65" fmla="*/ 218 h 220"/>
                <a:gd name="T66" fmla="*/ 240 w 536"/>
                <a:gd name="T67" fmla="*/ 214 h 220"/>
                <a:gd name="T68" fmla="*/ 196 w 536"/>
                <a:gd name="T69" fmla="*/ 170 h 220"/>
                <a:gd name="T70" fmla="*/ 172 w 536"/>
                <a:gd name="T71" fmla="*/ 220 h 220"/>
                <a:gd name="T72" fmla="*/ 172 w 536"/>
                <a:gd name="T73" fmla="*/ 220 h 220"/>
                <a:gd name="T74" fmla="*/ 152 w 536"/>
                <a:gd name="T75" fmla="*/ 220 h 220"/>
                <a:gd name="T76" fmla="*/ 130 w 536"/>
                <a:gd name="T77" fmla="*/ 220 h 220"/>
                <a:gd name="T78" fmla="*/ 104 w 536"/>
                <a:gd name="T79" fmla="*/ 218 h 220"/>
                <a:gd name="T80" fmla="*/ 76 w 536"/>
                <a:gd name="T81" fmla="*/ 214 h 220"/>
                <a:gd name="T82" fmla="*/ 48 w 536"/>
                <a:gd name="T83" fmla="*/ 208 h 220"/>
                <a:gd name="T84" fmla="*/ 22 w 536"/>
                <a:gd name="T85" fmla="*/ 200 h 220"/>
                <a:gd name="T86" fmla="*/ 10 w 536"/>
                <a:gd name="T87" fmla="*/ 194 h 220"/>
                <a:gd name="T88" fmla="*/ 0 w 536"/>
                <a:gd name="T89" fmla="*/ 186 h 220"/>
                <a:gd name="T90" fmla="*/ 0 w 536"/>
                <a:gd name="T91" fmla="*/ 186 h 220"/>
                <a:gd name="T92" fmla="*/ 2 w 536"/>
                <a:gd name="T93" fmla="*/ 172 h 220"/>
                <a:gd name="T94" fmla="*/ 10 w 536"/>
                <a:gd name="T95" fmla="*/ 134 h 220"/>
                <a:gd name="T96" fmla="*/ 22 w 536"/>
                <a:gd name="T97" fmla="*/ 90 h 220"/>
                <a:gd name="T98" fmla="*/ 28 w 536"/>
                <a:gd name="T99" fmla="*/ 70 h 220"/>
                <a:gd name="T100" fmla="*/ 36 w 536"/>
                <a:gd name="T101" fmla="*/ 54 h 220"/>
                <a:gd name="T102" fmla="*/ 36 w 536"/>
                <a:gd name="T103" fmla="*/ 54 h 220"/>
                <a:gd name="T104" fmla="*/ 40 w 536"/>
                <a:gd name="T105" fmla="*/ 48 h 220"/>
                <a:gd name="T106" fmla="*/ 46 w 536"/>
                <a:gd name="T107" fmla="*/ 44 h 220"/>
                <a:gd name="T108" fmla="*/ 58 w 536"/>
                <a:gd name="T109" fmla="*/ 36 h 220"/>
                <a:gd name="T110" fmla="*/ 74 w 536"/>
                <a:gd name="T111" fmla="*/ 32 h 220"/>
                <a:gd name="T112" fmla="*/ 90 w 536"/>
                <a:gd name="T113" fmla="*/ 30 h 220"/>
                <a:gd name="T114" fmla="*/ 104 w 536"/>
                <a:gd name="T115" fmla="*/ 28 h 220"/>
                <a:gd name="T116" fmla="*/ 116 w 536"/>
                <a:gd name="T117" fmla="*/ 30 h 220"/>
                <a:gd name="T118" fmla="*/ 128 w 536"/>
                <a:gd name="T119" fmla="*/ 30 h 220"/>
                <a:gd name="T120" fmla="*/ 128 w 536"/>
                <a:gd name="T121" fmla="*/ 3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6" h="220">
                  <a:moveTo>
                    <a:pt x="128" y="30"/>
                  </a:moveTo>
                  <a:lnTo>
                    <a:pt x="128" y="30"/>
                  </a:lnTo>
                  <a:lnTo>
                    <a:pt x="210" y="48"/>
                  </a:lnTo>
                  <a:lnTo>
                    <a:pt x="274" y="60"/>
                  </a:lnTo>
                  <a:lnTo>
                    <a:pt x="300" y="62"/>
                  </a:lnTo>
                  <a:lnTo>
                    <a:pt x="320" y="62"/>
                  </a:lnTo>
                  <a:lnTo>
                    <a:pt x="320" y="62"/>
                  </a:lnTo>
                  <a:lnTo>
                    <a:pt x="340" y="58"/>
                  </a:lnTo>
                  <a:lnTo>
                    <a:pt x="366" y="50"/>
                  </a:lnTo>
                  <a:lnTo>
                    <a:pt x="426" y="26"/>
                  </a:lnTo>
                  <a:lnTo>
                    <a:pt x="456" y="14"/>
                  </a:lnTo>
                  <a:lnTo>
                    <a:pt x="480" y="4"/>
                  </a:lnTo>
                  <a:lnTo>
                    <a:pt x="498" y="0"/>
                  </a:lnTo>
                  <a:lnTo>
                    <a:pt x="504" y="0"/>
                  </a:lnTo>
                  <a:lnTo>
                    <a:pt x="506" y="2"/>
                  </a:lnTo>
                  <a:lnTo>
                    <a:pt x="506" y="2"/>
                  </a:lnTo>
                  <a:lnTo>
                    <a:pt x="514" y="28"/>
                  </a:lnTo>
                  <a:lnTo>
                    <a:pt x="524" y="70"/>
                  </a:lnTo>
                  <a:lnTo>
                    <a:pt x="534" y="114"/>
                  </a:lnTo>
                  <a:lnTo>
                    <a:pt x="536" y="128"/>
                  </a:lnTo>
                  <a:lnTo>
                    <a:pt x="536" y="138"/>
                  </a:lnTo>
                  <a:lnTo>
                    <a:pt x="536" y="138"/>
                  </a:lnTo>
                  <a:lnTo>
                    <a:pt x="534" y="142"/>
                  </a:lnTo>
                  <a:lnTo>
                    <a:pt x="528" y="148"/>
                  </a:lnTo>
                  <a:lnTo>
                    <a:pt x="506" y="162"/>
                  </a:lnTo>
                  <a:lnTo>
                    <a:pt x="474" y="178"/>
                  </a:lnTo>
                  <a:lnTo>
                    <a:pt x="434" y="194"/>
                  </a:lnTo>
                  <a:lnTo>
                    <a:pt x="388" y="208"/>
                  </a:lnTo>
                  <a:lnTo>
                    <a:pt x="362" y="212"/>
                  </a:lnTo>
                  <a:lnTo>
                    <a:pt x="338" y="216"/>
                  </a:lnTo>
                  <a:lnTo>
                    <a:pt x="314" y="220"/>
                  </a:lnTo>
                  <a:lnTo>
                    <a:pt x="288" y="220"/>
                  </a:lnTo>
                  <a:lnTo>
                    <a:pt x="264" y="218"/>
                  </a:lnTo>
                  <a:lnTo>
                    <a:pt x="240" y="214"/>
                  </a:lnTo>
                  <a:lnTo>
                    <a:pt x="196" y="170"/>
                  </a:lnTo>
                  <a:lnTo>
                    <a:pt x="172" y="220"/>
                  </a:lnTo>
                  <a:lnTo>
                    <a:pt x="172" y="220"/>
                  </a:lnTo>
                  <a:lnTo>
                    <a:pt x="152" y="220"/>
                  </a:lnTo>
                  <a:lnTo>
                    <a:pt x="130" y="220"/>
                  </a:lnTo>
                  <a:lnTo>
                    <a:pt x="104" y="218"/>
                  </a:lnTo>
                  <a:lnTo>
                    <a:pt x="76" y="214"/>
                  </a:lnTo>
                  <a:lnTo>
                    <a:pt x="48" y="208"/>
                  </a:lnTo>
                  <a:lnTo>
                    <a:pt x="22" y="200"/>
                  </a:lnTo>
                  <a:lnTo>
                    <a:pt x="10" y="194"/>
                  </a:lnTo>
                  <a:lnTo>
                    <a:pt x="0" y="186"/>
                  </a:lnTo>
                  <a:lnTo>
                    <a:pt x="0" y="186"/>
                  </a:lnTo>
                  <a:lnTo>
                    <a:pt x="2" y="172"/>
                  </a:lnTo>
                  <a:lnTo>
                    <a:pt x="10" y="134"/>
                  </a:lnTo>
                  <a:lnTo>
                    <a:pt x="22" y="90"/>
                  </a:lnTo>
                  <a:lnTo>
                    <a:pt x="28" y="70"/>
                  </a:lnTo>
                  <a:lnTo>
                    <a:pt x="36" y="54"/>
                  </a:lnTo>
                  <a:lnTo>
                    <a:pt x="36" y="54"/>
                  </a:lnTo>
                  <a:lnTo>
                    <a:pt x="40" y="48"/>
                  </a:lnTo>
                  <a:lnTo>
                    <a:pt x="46" y="44"/>
                  </a:lnTo>
                  <a:lnTo>
                    <a:pt x="58" y="36"/>
                  </a:lnTo>
                  <a:lnTo>
                    <a:pt x="74" y="32"/>
                  </a:lnTo>
                  <a:lnTo>
                    <a:pt x="90" y="30"/>
                  </a:lnTo>
                  <a:lnTo>
                    <a:pt x="104" y="28"/>
                  </a:lnTo>
                  <a:lnTo>
                    <a:pt x="116" y="30"/>
                  </a:lnTo>
                  <a:lnTo>
                    <a:pt x="128" y="30"/>
                  </a:lnTo>
                  <a:lnTo>
                    <a:pt x="128" y="30"/>
                  </a:lnTo>
                  <a:close/>
                </a:path>
              </a:pathLst>
            </a:custGeom>
            <a:solidFill>
              <a:schemeClr val="accent5">
                <a:lumMod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3" name="Freeform 31"/>
            <p:cNvSpPr/>
            <p:nvPr>
              <p:custDataLst>
                <p:tags r:id="rId30"/>
              </p:custDataLst>
            </p:nvPr>
          </p:nvSpPr>
          <p:spPr bwMode="auto">
            <a:xfrm>
              <a:off x="1641475" y="3173413"/>
              <a:ext cx="2613025" cy="1727200"/>
            </a:xfrm>
            <a:custGeom>
              <a:avLst/>
              <a:gdLst>
                <a:gd name="T0" fmla="*/ 1064 w 1646"/>
                <a:gd name="T1" fmla="*/ 28 h 1088"/>
                <a:gd name="T2" fmla="*/ 1414 w 1646"/>
                <a:gd name="T3" fmla="*/ 2 h 1088"/>
                <a:gd name="T4" fmla="*/ 1568 w 1646"/>
                <a:gd name="T5" fmla="*/ 0 h 1088"/>
                <a:gd name="T6" fmla="*/ 1628 w 1646"/>
                <a:gd name="T7" fmla="*/ 8 h 1088"/>
                <a:gd name="T8" fmla="*/ 1640 w 1646"/>
                <a:gd name="T9" fmla="*/ 16 h 1088"/>
                <a:gd name="T10" fmla="*/ 1644 w 1646"/>
                <a:gd name="T11" fmla="*/ 90 h 1088"/>
                <a:gd name="T12" fmla="*/ 1622 w 1646"/>
                <a:gd name="T13" fmla="*/ 354 h 1088"/>
                <a:gd name="T14" fmla="*/ 1576 w 1646"/>
                <a:gd name="T15" fmla="*/ 652 h 1088"/>
                <a:gd name="T16" fmla="*/ 1544 w 1646"/>
                <a:gd name="T17" fmla="*/ 780 h 1088"/>
                <a:gd name="T18" fmla="*/ 1520 w 1646"/>
                <a:gd name="T19" fmla="*/ 792 h 1088"/>
                <a:gd name="T20" fmla="*/ 1466 w 1646"/>
                <a:gd name="T21" fmla="*/ 802 h 1088"/>
                <a:gd name="T22" fmla="*/ 1418 w 1646"/>
                <a:gd name="T23" fmla="*/ 794 h 1088"/>
                <a:gd name="T24" fmla="*/ 1380 w 1646"/>
                <a:gd name="T25" fmla="*/ 780 h 1088"/>
                <a:gd name="T26" fmla="*/ 1444 w 1646"/>
                <a:gd name="T27" fmla="*/ 516 h 1088"/>
                <a:gd name="T28" fmla="*/ 1490 w 1646"/>
                <a:gd name="T29" fmla="*/ 282 h 1088"/>
                <a:gd name="T30" fmla="*/ 1492 w 1646"/>
                <a:gd name="T31" fmla="*/ 214 h 1088"/>
                <a:gd name="T32" fmla="*/ 1488 w 1646"/>
                <a:gd name="T33" fmla="*/ 202 h 1088"/>
                <a:gd name="T34" fmla="*/ 1450 w 1646"/>
                <a:gd name="T35" fmla="*/ 186 h 1088"/>
                <a:gd name="T36" fmla="*/ 1368 w 1646"/>
                <a:gd name="T37" fmla="*/ 180 h 1088"/>
                <a:gd name="T38" fmla="*/ 1168 w 1646"/>
                <a:gd name="T39" fmla="*/ 198 h 1088"/>
                <a:gd name="T40" fmla="*/ 1072 w 1646"/>
                <a:gd name="T41" fmla="*/ 220 h 1088"/>
                <a:gd name="T42" fmla="*/ 1008 w 1646"/>
                <a:gd name="T43" fmla="*/ 256 h 1088"/>
                <a:gd name="T44" fmla="*/ 910 w 1646"/>
                <a:gd name="T45" fmla="*/ 334 h 1088"/>
                <a:gd name="T46" fmla="*/ 854 w 1646"/>
                <a:gd name="T47" fmla="*/ 398 h 1088"/>
                <a:gd name="T48" fmla="*/ 842 w 1646"/>
                <a:gd name="T49" fmla="*/ 434 h 1088"/>
                <a:gd name="T50" fmla="*/ 760 w 1646"/>
                <a:gd name="T51" fmla="*/ 848 h 1088"/>
                <a:gd name="T52" fmla="*/ 722 w 1646"/>
                <a:gd name="T53" fmla="*/ 998 h 1088"/>
                <a:gd name="T54" fmla="*/ 690 w 1646"/>
                <a:gd name="T55" fmla="*/ 1070 h 1088"/>
                <a:gd name="T56" fmla="*/ 676 w 1646"/>
                <a:gd name="T57" fmla="*/ 1080 h 1088"/>
                <a:gd name="T58" fmla="*/ 640 w 1646"/>
                <a:gd name="T59" fmla="*/ 1088 h 1088"/>
                <a:gd name="T60" fmla="*/ 520 w 1646"/>
                <a:gd name="T61" fmla="*/ 1080 h 1088"/>
                <a:gd name="T62" fmla="*/ 362 w 1646"/>
                <a:gd name="T63" fmla="*/ 1050 h 1088"/>
                <a:gd name="T64" fmla="*/ 106 w 1646"/>
                <a:gd name="T65" fmla="*/ 980 h 1088"/>
                <a:gd name="T66" fmla="*/ 16 w 1646"/>
                <a:gd name="T67" fmla="*/ 942 h 1088"/>
                <a:gd name="T68" fmla="*/ 4 w 1646"/>
                <a:gd name="T69" fmla="*/ 908 h 1088"/>
                <a:gd name="T70" fmla="*/ 2 w 1646"/>
                <a:gd name="T71" fmla="*/ 860 h 1088"/>
                <a:gd name="T72" fmla="*/ 14 w 1646"/>
                <a:gd name="T73" fmla="*/ 820 h 1088"/>
                <a:gd name="T74" fmla="*/ 44 w 1646"/>
                <a:gd name="T75" fmla="*/ 782 h 1088"/>
                <a:gd name="T76" fmla="*/ 194 w 1646"/>
                <a:gd name="T77" fmla="*/ 828 h 1088"/>
                <a:gd name="T78" fmla="*/ 470 w 1646"/>
                <a:gd name="T79" fmla="*/ 896 h 1088"/>
                <a:gd name="T80" fmla="*/ 574 w 1646"/>
                <a:gd name="T81" fmla="*/ 906 h 1088"/>
                <a:gd name="T82" fmla="*/ 608 w 1646"/>
                <a:gd name="T83" fmla="*/ 836 h 1088"/>
                <a:gd name="T84" fmla="*/ 652 w 1646"/>
                <a:gd name="T85" fmla="*/ 512 h 1088"/>
                <a:gd name="T86" fmla="*/ 658 w 1646"/>
                <a:gd name="T87" fmla="*/ 408 h 1088"/>
                <a:gd name="T88" fmla="*/ 646 w 1646"/>
                <a:gd name="T89" fmla="*/ 336 h 1088"/>
                <a:gd name="T90" fmla="*/ 642 w 1646"/>
                <a:gd name="T91" fmla="*/ 264 h 1088"/>
                <a:gd name="T92" fmla="*/ 656 w 1646"/>
                <a:gd name="T93" fmla="*/ 220 h 1088"/>
                <a:gd name="T94" fmla="*/ 694 w 1646"/>
                <a:gd name="T95" fmla="*/ 182 h 1088"/>
                <a:gd name="T96" fmla="*/ 820 w 1646"/>
                <a:gd name="T97" fmla="*/ 108 h 1088"/>
                <a:gd name="T98" fmla="*/ 962 w 1646"/>
                <a:gd name="T99" fmla="*/ 3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6" h="1088">
                  <a:moveTo>
                    <a:pt x="962" y="38"/>
                  </a:moveTo>
                  <a:lnTo>
                    <a:pt x="962" y="38"/>
                  </a:lnTo>
                  <a:lnTo>
                    <a:pt x="1064" y="28"/>
                  </a:lnTo>
                  <a:lnTo>
                    <a:pt x="1170" y="18"/>
                  </a:lnTo>
                  <a:lnTo>
                    <a:pt x="1292" y="10"/>
                  </a:lnTo>
                  <a:lnTo>
                    <a:pt x="1414" y="2"/>
                  </a:lnTo>
                  <a:lnTo>
                    <a:pt x="1472" y="0"/>
                  </a:lnTo>
                  <a:lnTo>
                    <a:pt x="1524" y="0"/>
                  </a:lnTo>
                  <a:lnTo>
                    <a:pt x="1568" y="0"/>
                  </a:lnTo>
                  <a:lnTo>
                    <a:pt x="1604" y="4"/>
                  </a:lnTo>
                  <a:lnTo>
                    <a:pt x="1618" y="6"/>
                  </a:lnTo>
                  <a:lnTo>
                    <a:pt x="1628" y="8"/>
                  </a:lnTo>
                  <a:lnTo>
                    <a:pt x="1636" y="12"/>
                  </a:lnTo>
                  <a:lnTo>
                    <a:pt x="1640" y="16"/>
                  </a:lnTo>
                  <a:lnTo>
                    <a:pt x="1640" y="16"/>
                  </a:lnTo>
                  <a:lnTo>
                    <a:pt x="1644" y="30"/>
                  </a:lnTo>
                  <a:lnTo>
                    <a:pt x="1646" y="56"/>
                  </a:lnTo>
                  <a:lnTo>
                    <a:pt x="1644" y="90"/>
                  </a:lnTo>
                  <a:lnTo>
                    <a:pt x="1644" y="132"/>
                  </a:lnTo>
                  <a:lnTo>
                    <a:pt x="1634" y="234"/>
                  </a:lnTo>
                  <a:lnTo>
                    <a:pt x="1622" y="354"/>
                  </a:lnTo>
                  <a:lnTo>
                    <a:pt x="1606" y="478"/>
                  </a:lnTo>
                  <a:lnTo>
                    <a:pt x="1586" y="596"/>
                  </a:lnTo>
                  <a:lnTo>
                    <a:pt x="1576" y="652"/>
                  </a:lnTo>
                  <a:lnTo>
                    <a:pt x="1566" y="702"/>
                  </a:lnTo>
                  <a:lnTo>
                    <a:pt x="1554" y="744"/>
                  </a:lnTo>
                  <a:lnTo>
                    <a:pt x="1544" y="780"/>
                  </a:lnTo>
                  <a:lnTo>
                    <a:pt x="1544" y="780"/>
                  </a:lnTo>
                  <a:lnTo>
                    <a:pt x="1534" y="786"/>
                  </a:lnTo>
                  <a:lnTo>
                    <a:pt x="1520" y="792"/>
                  </a:lnTo>
                  <a:lnTo>
                    <a:pt x="1502" y="798"/>
                  </a:lnTo>
                  <a:lnTo>
                    <a:pt x="1480" y="802"/>
                  </a:lnTo>
                  <a:lnTo>
                    <a:pt x="1466" y="802"/>
                  </a:lnTo>
                  <a:lnTo>
                    <a:pt x="1452" y="800"/>
                  </a:lnTo>
                  <a:lnTo>
                    <a:pt x="1436" y="798"/>
                  </a:lnTo>
                  <a:lnTo>
                    <a:pt x="1418" y="794"/>
                  </a:lnTo>
                  <a:lnTo>
                    <a:pt x="1400" y="788"/>
                  </a:lnTo>
                  <a:lnTo>
                    <a:pt x="1380" y="780"/>
                  </a:lnTo>
                  <a:lnTo>
                    <a:pt x="1380" y="780"/>
                  </a:lnTo>
                  <a:lnTo>
                    <a:pt x="1400" y="698"/>
                  </a:lnTo>
                  <a:lnTo>
                    <a:pt x="1422" y="614"/>
                  </a:lnTo>
                  <a:lnTo>
                    <a:pt x="1444" y="516"/>
                  </a:lnTo>
                  <a:lnTo>
                    <a:pt x="1466" y="414"/>
                  </a:lnTo>
                  <a:lnTo>
                    <a:pt x="1484" y="322"/>
                  </a:lnTo>
                  <a:lnTo>
                    <a:pt x="1490" y="282"/>
                  </a:lnTo>
                  <a:lnTo>
                    <a:pt x="1494" y="248"/>
                  </a:lnTo>
                  <a:lnTo>
                    <a:pt x="1494" y="224"/>
                  </a:lnTo>
                  <a:lnTo>
                    <a:pt x="1492" y="214"/>
                  </a:lnTo>
                  <a:lnTo>
                    <a:pt x="1490" y="208"/>
                  </a:lnTo>
                  <a:lnTo>
                    <a:pt x="1490" y="208"/>
                  </a:lnTo>
                  <a:lnTo>
                    <a:pt x="1488" y="202"/>
                  </a:lnTo>
                  <a:lnTo>
                    <a:pt x="1482" y="198"/>
                  </a:lnTo>
                  <a:lnTo>
                    <a:pt x="1470" y="192"/>
                  </a:lnTo>
                  <a:lnTo>
                    <a:pt x="1450" y="186"/>
                  </a:lnTo>
                  <a:lnTo>
                    <a:pt x="1426" y="182"/>
                  </a:lnTo>
                  <a:lnTo>
                    <a:pt x="1398" y="180"/>
                  </a:lnTo>
                  <a:lnTo>
                    <a:pt x="1368" y="180"/>
                  </a:lnTo>
                  <a:lnTo>
                    <a:pt x="1302" y="182"/>
                  </a:lnTo>
                  <a:lnTo>
                    <a:pt x="1234" y="190"/>
                  </a:lnTo>
                  <a:lnTo>
                    <a:pt x="1168" y="198"/>
                  </a:lnTo>
                  <a:lnTo>
                    <a:pt x="1112" y="210"/>
                  </a:lnTo>
                  <a:lnTo>
                    <a:pt x="1072" y="220"/>
                  </a:lnTo>
                  <a:lnTo>
                    <a:pt x="1072" y="220"/>
                  </a:lnTo>
                  <a:lnTo>
                    <a:pt x="1056" y="226"/>
                  </a:lnTo>
                  <a:lnTo>
                    <a:pt x="1040" y="234"/>
                  </a:lnTo>
                  <a:lnTo>
                    <a:pt x="1008" y="256"/>
                  </a:lnTo>
                  <a:lnTo>
                    <a:pt x="974" y="280"/>
                  </a:lnTo>
                  <a:lnTo>
                    <a:pt x="940" y="306"/>
                  </a:lnTo>
                  <a:lnTo>
                    <a:pt x="910" y="334"/>
                  </a:lnTo>
                  <a:lnTo>
                    <a:pt x="886" y="360"/>
                  </a:lnTo>
                  <a:lnTo>
                    <a:pt x="866" y="382"/>
                  </a:lnTo>
                  <a:lnTo>
                    <a:pt x="854" y="398"/>
                  </a:lnTo>
                  <a:lnTo>
                    <a:pt x="854" y="398"/>
                  </a:lnTo>
                  <a:lnTo>
                    <a:pt x="848" y="410"/>
                  </a:lnTo>
                  <a:lnTo>
                    <a:pt x="842" y="434"/>
                  </a:lnTo>
                  <a:lnTo>
                    <a:pt x="826" y="512"/>
                  </a:lnTo>
                  <a:lnTo>
                    <a:pt x="784" y="730"/>
                  </a:lnTo>
                  <a:lnTo>
                    <a:pt x="760" y="848"/>
                  </a:lnTo>
                  <a:lnTo>
                    <a:pt x="746" y="902"/>
                  </a:lnTo>
                  <a:lnTo>
                    <a:pt x="734" y="954"/>
                  </a:lnTo>
                  <a:lnTo>
                    <a:pt x="722" y="998"/>
                  </a:lnTo>
                  <a:lnTo>
                    <a:pt x="708" y="1034"/>
                  </a:lnTo>
                  <a:lnTo>
                    <a:pt x="696" y="1060"/>
                  </a:lnTo>
                  <a:lnTo>
                    <a:pt x="690" y="1070"/>
                  </a:lnTo>
                  <a:lnTo>
                    <a:pt x="684" y="1076"/>
                  </a:lnTo>
                  <a:lnTo>
                    <a:pt x="684" y="1076"/>
                  </a:lnTo>
                  <a:lnTo>
                    <a:pt x="676" y="1080"/>
                  </a:lnTo>
                  <a:lnTo>
                    <a:pt x="666" y="1084"/>
                  </a:lnTo>
                  <a:lnTo>
                    <a:pt x="654" y="1086"/>
                  </a:lnTo>
                  <a:lnTo>
                    <a:pt x="640" y="1088"/>
                  </a:lnTo>
                  <a:lnTo>
                    <a:pt x="606" y="1088"/>
                  </a:lnTo>
                  <a:lnTo>
                    <a:pt x="566" y="1086"/>
                  </a:lnTo>
                  <a:lnTo>
                    <a:pt x="520" y="1080"/>
                  </a:lnTo>
                  <a:lnTo>
                    <a:pt x="470" y="1072"/>
                  </a:lnTo>
                  <a:lnTo>
                    <a:pt x="416" y="1062"/>
                  </a:lnTo>
                  <a:lnTo>
                    <a:pt x="362" y="1050"/>
                  </a:lnTo>
                  <a:lnTo>
                    <a:pt x="252" y="1022"/>
                  </a:lnTo>
                  <a:lnTo>
                    <a:pt x="150" y="994"/>
                  </a:lnTo>
                  <a:lnTo>
                    <a:pt x="106" y="980"/>
                  </a:lnTo>
                  <a:lnTo>
                    <a:pt x="68" y="966"/>
                  </a:lnTo>
                  <a:lnTo>
                    <a:pt x="38" y="954"/>
                  </a:lnTo>
                  <a:lnTo>
                    <a:pt x="16" y="942"/>
                  </a:lnTo>
                  <a:lnTo>
                    <a:pt x="16" y="942"/>
                  </a:lnTo>
                  <a:lnTo>
                    <a:pt x="10" y="926"/>
                  </a:lnTo>
                  <a:lnTo>
                    <a:pt x="4" y="908"/>
                  </a:lnTo>
                  <a:lnTo>
                    <a:pt x="2" y="886"/>
                  </a:lnTo>
                  <a:lnTo>
                    <a:pt x="0" y="872"/>
                  </a:lnTo>
                  <a:lnTo>
                    <a:pt x="2" y="860"/>
                  </a:lnTo>
                  <a:lnTo>
                    <a:pt x="4" y="846"/>
                  </a:lnTo>
                  <a:lnTo>
                    <a:pt x="8" y="834"/>
                  </a:lnTo>
                  <a:lnTo>
                    <a:pt x="14" y="820"/>
                  </a:lnTo>
                  <a:lnTo>
                    <a:pt x="22" y="806"/>
                  </a:lnTo>
                  <a:lnTo>
                    <a:pt x="32" y="794"/>
                  </a:lnTo>
                  <a:lnTo>
                    <a:pt x="44" y="782"/>
                  </a:lnTo>
                  <a:lnTo>
                    <a:pt x="44" y="782"/>
                  </a:lnTo>
                  <a:lnTo>
                    <a:pt x="118" y="804"/>
                  </a:lnTo>
                  <a:lnTo>
                    <a:pt x="194" y="828"/>
                  </a:lnTo>
                  <a:lnTo>
                    <a:pt x="284" y="852"/>
                  </a:lnTo>
                  <a:lnTo>
                    <a:pt x="380" y="876"/>
                  </a:lnTo>
                  <a:lnTo>
                    <a:pt x="470" y="896"/>
                  </a:lnTo>
                  <a:lnTo>
                    <a:pt x="510" y="902"/>
                  </a:lnTo>
                  <a:lnTo>
                    <a:pt x="546" y="906"/>
                  </a:lnTo>
                  <a:lnTo>
                    <a:pt x="574" y="906"/>
                  </a:lnTo>
                  <a:lnTo>
                    <a:pt x="596" y="904"/>
                  </a:lnTo>
                  <a:lnTo>
                    <a:pt x="596" y="904"/>
                  </a:lnTo>
                  <a:lnTo>
                    <a:pt x="608" y="836"/>
                  </a:lnTo>
                  <a:lnTo>
                    <a:pt x="632" y="680"/>
                  </a:lnTo>
                  <a:lnTo>
                    <a:pt x="644" y="592"/>
                  </a:lnTo>
                  <a:lnTo>
                    <a:pt x="652" y="512"/>
                  </a:lnTo>
                  <a:lnTo>
                    <a:pt x="658" y="448"/>
                  </a:lnTo>
                  <a:lnTo>
                    <a:pt x="660" y="424"/>
                  </a:lnTo>
                  <a:lnTo>
                    <a:pt x="658" y="408"/>
                  </a:lnTo>
                  <a:lnTo>
                    <a:pt x="658" y="408"/>
                  </a:lnTo>
                  <a:lnTo>
                    <a:pt x="650" y="360"/>
                  </a:lnTo>
                  <a:lnTo>
                    <a:pt x="646" y="336"/>
                  </a:lnTo>
                  <a:lnTo>
                    <a:pt x="642" y="312"/>
                  </a:lnTo>
                  <a:lnTo>
                    <a:pt x="642" y="288"/>
                  </a:lnTo>
                  <a:lnTo>
                    <a:pt x="642" y="264"/>
                  </a:lnTo>
                  <a:lnTo>
                    <a:pt x="648" y="242"/>
                  </a:lnTo>
                  <a:lnTo>
                    <a:pt x="656" y="220"/>
                  </a:lnTo>
                  <a:lnTo>
                    <a:pt x="656" y="220"/>
                  </a:lnTo>
                  <a:lnTo>
                    <a:pt x="664" y="208"/>
                  </a:lnTo>
                  <a:lnTo>
                    <a:pt x="678" y="196"/>
                  </a:lnTo>
                  <a:lnTo>
                    <a:pt x="694" y="182"/>
                  </a:lnTo>
                  <a:lnTo>
                    <a:pt x="716" y="168"/>
                  </a:lnTo>
                  <a:lnTo>
                    <a:pt x="766" y="138"/>
                  </a:lnTo>
                  <a:lnTo>
                    <a:pt x="820" y="108"/>
                  </a:lnTo>
                  <a:lnTo>
                    <a:pt x="872" y="82"/>
                  </a:lnTo>
                  <a:lnTo>
                    <a:pt x="918" y="58"/>
                  </a:lnTo>
                  <a:lnTo>
                    <a:pt x="962" y="38"/>
                  </a:lnTo>
                  <a:lnTo>
                    <a:pt x="962" y="38"/>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4" name="Freeform 32"/>
            <p:cNvSpPr/>
            <p:nvPr>
              <p:custDataLst>
                <p:tags r:id="rId31"/>
              </p:custDataLst>
            </p:nvPr>
          </p:nvSpPr>
          <p:spPr bwMode="auto">
            <a:xfrm>
              <a:off x="2222500" y="2192338"/>
              <a:ext cx="1225550" cy="1489075"/>
            </a:xfrm>
            <a:custGeom>
              <a:avLst/>
              <a:gdLst>
                <a:gd name="T0" fmla="*/ 334 w 772"/>
                <a:gd name="T1" fmla="*/ 16 h 938"/>
                <a:gd name="T2" fmla="*/ 350 w 772"/>
                <a:gd name="T3" fmla="*/ 20 h 938"/>
                <a:gd name="T4" fmla="*/ 356 w 772"/>
                <a:gd name="T5" fmla="*/ 26 h 938"/>
                <a:gd name="T6" fmla="*/ 366 w 772"/>
                <a:gd name="T7" fmla="*/ 50 h 938"/>
                <a:gd name="T8" fmla="*/ 432 w 772"/>
                <a:gd name="T9" fmla="*/ 196 h 938"/>
                <a:gd name="T10" fmla="*/ 484 w 772"/>
                <a:gd name="T11" fmla="*/ 296 h 938"/>
                <a:gd name="T12" fmla="*/ 544 w 772"/>
                <a:gd name="T13" fmla="*/ 400 h 938"/>
                <a:gd name="T14" fmla="*/ 614 w 772"/>
                <a:gd name="T15" fmla="*/ 500 h 938"/>
                <a:gd name="T16" fmla="*/ 672 w 772"/>
                <a:gd name="T17" fmla="*/ 564 h 938"/>
                <a:gd name="T18" fmla="*/ 710 w 772"/>
                <a:gd name="T19" fmla="*/ 600 h 938"/>
                <a:gd name="T20" fmla="*/ 752 w 772"/>
                <a:gd name="T21" fmla="*/ 630 h 938"/>
                <a:gd name="T22" fmla="*/ 772 w 772"/>
                <a:gd name="T23" fmla="*/ 642 h 938"/>
                <a:gd name="T24" fmla="*/ 692 w 772"/>
                <a:gd name="T25" fmla="*/ 738 h 938"/>
                <a:gd name="T26" fmla="*/ 676 w 772"/>
                <a:gd name="T27" fmla="*/ 764 h 938"/>
                <a:gd name="T28" fmla="*/ 642 w 772"/>
                <a:gd name="T29" fmla="*/ 780 h 938"/>
                <a:gd name="T30" fmla="*/ 610 w 772"/>
                <a:gd name="T31" fmla="*/ 792 h 938"/>
                <a:gd name="T32" fmla="*/ 466 w 772"/>
                <a:gd name="T33" fmla="*/ 846 h 938"/>
                <a:gd name="T34" fmla="*/ 330 w 772"/>
                <a:gd name="T35" fmla="*/ 904 h 938"/>
                <a:gd name="T36" fmla="*/ 258 w 772"/>
                <a:gd name="T37" fmla="*/ 938 h 938"/>
                <a:gd name="T38" fmla="*/ 126 w 772"/>
                <a:gd name="T39" fmla="*/ 546 h 938"/>
                <a:gd name="T40" fmla="*/ 88 w 772"/>
                <a:gd name="T41" fmla="*/ 436 h 938"/>
                <a:gd name="T42" fmla="*/ 54 w 772"/>
                <a:gd name="T43" fmla="*/ 344 h 938"/>
                <a:gd name="T44" fmla="*/ 16 w 772"/>
                <a:gd name="T45" fmla="*/ 210 h 938"/>
                <a:gd name="T46" fmla="*/ 4 w 772"/>
                <a:gd name="T47" fmla="*/ 144 h 938"/>
                <a:gd name="T48" fmla="*/ 0 w 772"/>
                <a:gd name="T49" fmla="*/ 84 h 938"/>
                <a:gd name="T50" fmla="*/ 4 w 772"/>
                <a:gd name="T51" fmla="*/ 50 h 938"/>
                <a:gd name="T52" fmla="*/ 12 w 772"/>
                <a:gd name="T53" fmla="*/ 32 h 938"/>
                <a:gd name="T54" fmla="*/ 24 w 772"/>
                <a:gd name="T55" fmla="*/ 20 h 938"/>
                <a:gd name="T56" fmla="*/ 32 w 772"/>
                <a:gd name="T57" fmla="*/ 16 h 938"/>
                <a:gd name="T58" fmla="*/ 70 w 772"/>
                <a:gd name="T59" fmla="*/ 6 h 938"/>
                <a:gd name="T60" fmla="*/ 116 w 772"/>
                <a:gd name="T61" fmla="*/ 2 h 938"/>
                <a:gd name="T62" fmla="*/ 216 w 772"/>
                <a:gd name="T63" fmla="*/ 2 h 938"/>
                <a:gd name="T64" fmla="*/ 300 w 772"/>
                <a:gd name="T65" fmla="*/ 10 h 938"/>
                <a:gd name="T66" fmla="*/ 334 w 772"/>
                <a:gd name="T67" fmla="*/ 16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2" h="938">
                  <a:moveTo>
                    <a:pt x="334" y="16"/>
                  </a:moveTo>
                  <a:lnTo>
                    <a:pt x="334" y="16"/>
                  </a:lnTo>
                  <a:lnTo>
                    <a:pt x="344" y="18"/>
                  </a:lnTo>
                  <a:lnTo>
                    <a:pt x="350" y="20"/>
                  </a:lnTo>
                  <a:lnTo>
                    <a:pt x="354" y="22"/>
                  </a:lnTo>
                  <a:lnTo>
                    <a:pt x="356" y="26"/>
                  </a:lnTo>
                  <a:lnTo>
                    <a:pt x="356" y="26"/>
                  </a:lnTo>
                  <a:lnTo>
                    <a:pt x="366" y="50"/>
                  </a:lnTo>
                  <a:lnTo>
                    <a:pt x="392" y="110"/>
                  </a:lnTo>
                  <a:lnTo>
                    <a:pt x="432" y="196"/>
                  </a:lnTo>
                  <a:lnTo>
                    <a:pt x="456" y="244"/>
                  </a:lnTo>
                  <a:lnTo>
                    <a:pt x="484" y="296"/>
                  </a:lnTo>
                  <a:lnTo>
                    <a:pt x="512" y="348"/>
                  </a:lnTo>
                  <a:lnTo>
                    <a:pt x="544" y="400"/>
                  </a:lnTo>
                  <a:lnTo>
                    <a:pt x="578" y="450"/>
                  </a:lnTo>
                  <a:lnTo>
                    <a:pt x="614" y="500"/>
                  </a:lnTo>
                  <a:lnTo>
                    <a:pt x="652" y="544"/>
                  </a:lnTo>
                  <a:lnTo>
                    <a:pt x="672" y="564"/>
                  </a:lnTo>
                  <a:lnTo>
                    <a:pt x="692" y="584"/>
                  </a:lnTo>
                  <a:lnTo>
                    <a:pt x="710" y="600"/>
                  </a:lnTo>
                  <a:lnTo>
                    <a:pt x="732" y="616"/>
                  </a:lnTo>
                  <a:lnTo>
                    <a:pt x="752" y="630"/>
                  </a:lnTo>
                  <a:lnTo>
                    <a:pt x="772" y="642"/>
                  </a:lnTo>
                  <a:lnTo>
                    <a:pt x="772" y="642"/>
                  </a:lnTo>
                  <a:lnTo>
                    <a:pt x="726" y="696"/>
                  </a:lnTo>
                  <a:lnTo>
                    <a:pt x="692" y="738"/>
                  </a:lnTo>
                  <a:lnTo>
                    <a:pt x="682" y="754"/>
                  </a:lnTo>
                  <a:lnTo>
                    <a:pt x="676" y="764"/>
                  </a:lnTo>
                  <a:lnTo>
                    <a:pt x="616" y="708"/>
                  </a:lnTo>
                  <a:lnTo>
                    <a:pt x="642" y="780"/>
                  </a:lnTo>
                  <a:lnTo>
                    <a:pt x="642" y="780"/>
                  </a:lnTo>
                  <a:lnTo>
                    <a:pt x="610" y="792"/>
                  </a:lnTo>
                  <a:lnTo>
                    <a:pt x="524" y="822"/>
                  </a:lnTo>
                  <a:lnTo>
                    <a:pt x="466" y="846"/>
                  </a:lnTo>
                  <a:lnTo>
                    <a:pt x="400" y="872"/>
                  </a:lnTo>
                  <a:lnTo>
                    <a:pt x="330" y="904"/>
                  </a:lnTo>
                  <a:lnTo>
                    <a:pt x="258" y="938"/>
                  </a:lnTo>
                  <a:lnTo>
                    <a:pt x="258" y="938"/>
                  </a:lnTo>
                  <a:lnTo>
                    <a:pt x="184" y="714"/>
                  </a:lnTo>
                  <a:lnTo>
                    <a:pt x="126" y="546"/>
                  </a:lnTo>
                  <a:lnTo>
                    <a:pt x="88" y="436"/>
                  </a:lnTo>
                  <a:lnTo>
                    <a:pt x="88" y="436"/>
                  </a:lnTo>
                  <a:lnTo>
                    <a:pt x="74" y="398"/>
                  </a:lnTo>
                  <a:lnTo>
                    <a:pt x="54" y="344"/>
                  </a:lnTo>
                  <a:lnTo>
                    <a:pt x="34" y="278"/>
                  </a:lnTo>
                  <a:lnTo>
                    <a:pt x="16" y="210"/>
                  </a:lnTo>
                  <a:lnTo>
                    <a:pt x="10" y="176"/>
                  </a:lnTo>
                  <a:lnTo>
                    <a:pt x="4" y="144"/>
                  </a:lnTo>
                  <a:lnTo>
                    <a:pt x="0" y="112"/>
                  </a:lnTo>
                  <a:lnTo>
                    <a:pt x="0" y="84"/>
                  </a:lnTo>
                  <a:lnTo>
                    <a:pt x="2" y="60"/>
                  </a:lnTo>
                  <a:lnTo>
                    <a:pt x="4" y="50"/>
                  </a:lnTo>
                  <a:lnTo>
                    <a:pt x="8" y="40"/>
                  </a:lnTo>
                  <a:lnTo>
                    <a:pt x="12" y="32"/>
                  </a:lnTo>
                  <a:lnTo>
                    <a:pt x="18" y="26"/>
                  </a:lnTo>
                  <a:lnTo>
                    <a:pt x="24" y="20"/>
                  </a:lnTo>
                  <a:lnTo>
                    <a:pt x="32" y="16"/>
                  </a:lnTo>
                  <a:lnTo>
                    <a:pt x="32" y="16"/>
                  </a:lnTo>
                  <a:lnTo>
                    <a:pt x="50" y="10"/>
                  </a:lnTo>
                  <a:lnTo>
                    <a:pt x="70" y="6"/>
                  </a:lnTo>
                  <a:lnTo>
                    <a:pt x="92" y="4"/>
                  </a:lnTo>
                  <a:lnTo>
                    <a:pt x="116" y="2"/>
                  </a:lnTo>
                  <a:lnTo>
                    <a:pt x="166" y="0"/>
                  </a:lnTo>
                  <a:lnTo>
                    <a:pt x="216" y="2"/>
                  </a:lnTo>
                  <a:lnTo>
                    <a:pt x="262" y="6"/>
                  </a:lnTo>
                  <a:lnTo>
                    <a:pt x="300" y="10"/>
                  </a:lnTo>
                  <a:lnTo>
                    <a:pt x="334" y="16"/>
                  </a:lnTo>
                  <a:lnTo>
                    <a:pt x="334" y="16"/>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5" name="Freeform 33"/>
            <p:cNvSpPr/>
            <p:nvPr>
              <p:custDataLst>
                <p:tags r:id="rId32"/>
              </p:custDataLst>
            </p:nvPr>
          </p:nvSpPr>
          <p:spPr bwMode="auto">
            <a:xfrm>
              <a:off x="2632075" y="2144713"/>
              <a:ext cx="120650" cy="123825"/>
            </a:xfrm>
            <a:custGeom>
              <a:avLst/>
              <a:gdLst>
                <a:gd name="T0" fmla="*/ 0 w 76"/>
                <a:gd name="T1" fmla="*/ 0 h 78"/>
                <a:gd name="T2" fmla="*/ 0 w 76"/>
                <a:gd name="T3" fmla="*/ 0 h 78"/>
                <a:gd name="T4" fmla="*/ 76 w 76"/>
                <a:gd name="T5" fmla="*/ 12 h 78"/>
                <a:gd name="T6" fmla="*/ 72 w 76"/>
                <a:gd name="T7" fmla="*/ 78 h 78"/>
                <a:gd name="T8" fmla="*/ 4 w 76"/>
                <a:gd name="T9" fmla="*/ 70 h 78"/>
                <a:gd name="T10" fmla="*/ 0 w 76"/>
                <a:gd name="T11" fmla="*/ 0 h 78"/>
              </a:gdLst>
              <a:ahLst/>
              <a:cxnLst>
                <a:cxn ang="0">
                  <a:pos x="T0" y="T1"/>
                </a:cxn>
                <a:cxn ang="0">
                  <a:pos x="T2" y="T3"/>
                </a:cxn>
                <a:cxn ang="0">
                  <a:pos x="T4" y="T5"/>
                </a:cxn>
                <a:cxn ang="0">
                  <a:pos x="T6" y="T7"/>
                </a:cxn>
                <a:cxn ang="0">
                  <a:pos x="T8" y="T9"/>
                </a:cxn>
                <a:cxn ang="0">
                  <a:pos x="T10" y="T11"/>
                </a:cxn>
              </a:cxnLst>
              <a:rect l="0" t="0" r="r" b="b"/>
              <a:pathLst>
                <a:path w="76" h="78">
                  <a:moveTo>
                    <a:pt x="0" y="0"/>
                  </a:moveTo>
                  <a:lnTo>
                    <a:pt x="0" y="0"/>
                  </a:lnTo>
                  <a:lnTo>
                    <a:pt x="76" y="12"/>
                  </a:lnTo>
                  <a:lnTo>
                    <a:pt x="72" y="78"/>
                  </a:lnTo>
                  <a:lnTo>
                    <a:pt x="4" y="70"/>
                  </a:lnTo>
                  <a:lnTo>
                    <a:pt x="0" y="0"/>
                  </a:lnTo>
                  <a:close/>
                </a:path>
              </a:pathLst>
            </a:custGeom>
            <a:solidFill>
              <a:srgbClr val="EFEFE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6" name="Freeform 34"/>
            <p:cNvSpPr/>
            <p:nvPr>
              <p:custDataLst>
                <p:tags r:id="rId33"/>
              </p:custDataLst>
            </p:nvPr>
          </p:nvSpPr>
          <p:spPr bwMode="auto">
            <a:xfrm>
              <a:off x="2362200" y="2176463"/>
              <a:ext cx="641350" cy="758825"/>
            </a:xfrm>
            <a:custGeom>
              <a:avLst/>
              <a:gdLst>
                <a:gd name="T0" fmla="*/ 0 w 404"/>
                <a:gd name="T1" fmla="*/ 26 h 478"/>
                <a:gd name="T2" fmla="*/ 0 w 404"/>
                <a:gd name="T3" fmla="*/ 26 h 478"/>
                <a:gd name="T4" fmla="*/ 48 w 404"/>
                <a:gd name="T5" fmla="*/ 84 h 478"/>
                <a:gd name="T6" fmla="*/ 162 w 404"/>
                <a:gd name="T7" fmla="*/ 222 h 478"/>
                <a:gd name="T8" fmla="*/ 230 w 404"/>
                <a:gd name="T9" fmla="*/ 300 h 478"/>
                <a:gd name="T10" fmla="*/ 296 w 404"/>
                <a:gd name="T11" fmla="*/ 374 h 478"/>
                <a:gd name="T12" fmla="*/ 356 w 404"/>
                <a:gd name="T13" fmla="*/ 436 h 478"/>
                <a:gd name="T14" fmla="*/ 382 w 404"/>
                <a:gd name="T15" fmla="*/ 460 h 478"/>
                <a:gd name="T16" fmla="*/ 404 w 404"/>
                <a:gd name="T17" fmla="*/ 478 h 478"/>
                <a:gd name="T18" fmla="*/ 404 w 404"/>
                <a:gd name="T19" fmla="*/ 478 h 478"/>
                <a:gd name="T20" fmla="*/ 378 w 404"/>
                <a:gd name="T21" fmla="*/ 420 h 478"/>
                <a:gd name="T22" fmla="*/ 318 w 404"/>
                <a:gd name="T23" fmla="*/ 290 h 478"/>
                <a:gd name="T24" fmla="*/ 286 w 404"/>
                <a:gd name="T25" fmla="*/ 218 h 478"/>
                <a:gd name="T26" fmla="*/ 258 w 404"/>
                <a:gd name="T27" fmla="*/ 152 h 478"/>
                <a:gd name="T28" fmla="*/ 238 w 404"/>
                <a:gd name="T29" fmla="*/ 98 h 478"/>
                <a:gd name="T30" fmla="*/ 232 w 404"/>
                <a:gd name="T31" fmla="*/ 80 h 478"/>
                <a:gd name="T32" fmla="*/ 230 w 404"/>
                <a:gd name="T33" fmla="*/ 70 h 478"/>
                <a:gd name="T34" fmla="*/ 208 w 404"/>
                <a:gd name="T35" fmla="*/ 42 h 478"/>
                <a:gd name="T36" fmla="*/ 208 w 404"/>
                <a:gd name="T37" fmla="*/ 0 h 478"/>
                <a:gd name="T38" fmla="*/ 0 w 404"/>
                <a:gd name="T39" fmla="*/ 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4" h="478">
                  <a:moveTo>
                    <a:pt x="0" y="26"/>
                  </a:moveTo>
                  <a:lnTo>
                    <a:pt x="0" y="26"/>
                  </a:lnTo>
                  <a:lnTo>
                    <a:pt x="48" y="84"/>
                  </a:lnTo>
                  <a:lnTo>
                    <a:pt x="162" y="222"/>
                  </a:lnTo>
                  <a:lnTo>
                    <a:pt x="230" y="300"/>
                  </a:lnTo>
                  <a:lnTo>
                    <a:pt x="296" y="374"/>
                  </a:lnTo>
                  <a:lnTo>
                    <a:pt x="356" y="436"/>
                  </a:lnTo>
                  <a:lnTo>
                    <a:pt x="382" y="460"/>
                  </a:lnTo>
                  <a:lnTo>
                    <a:pt x="404" y="478"/>
                  </a:lnTo>
                  <a:lnTo>
                    <a:pt x="404" y="478"/>
                  </a:lnTo>
                  <a:lnTo>
                    <a:pt x="378" y="420"/>
                  </a:lnTo>
                  <a:lnTo>
                    <a:pt x="318" y="290"/>
                  </a:lnTo>
                  <a:lnTo>
                    <a:pt x="286" y="218"/>
                  </a:lnTo>
                  <a:lnTo>
                    <a:pt x="258" y="152"/>
                  </a:lnTo>
                  <a:lnTo>
                    <a:pt x="238" y="98"/>
                  </a:lnTo>
                  <a:lnTo>
                    <a:pt x="232" y="80"/>
                  </a:lnTo>
                  <a:lnTo>
                    <a:pt x="230" y="70"/>
                  </a:lnTo>
                  <a:lnTo>
                    <a:pt x="208" y="42"/>
                  </a:lnTo>
                  <a:lnTo>
                    <a:pt x="208" y="0"/>
                  </a:lnTo>
                  <a:lnTo>
                    <a:pt x="0" y="26"/>
                  </a:lnTo>
                  <a:close/>
                </a:path>
              </a:pathLst>
            </a:custGeom>
            <a:solidFill>
              <a:srgbClr val="E5E5E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7" name="Freeform 35"/>
            <p:cNvSpPr/>
            <p:nvPr>
              <p:custDataLst>
                <p:tags r:id="rId34"/>
              </p:custDataLst>
            </p:nvPr>
          </p:nvSpPr>
          <p:spPr bwMode="auto">
            <a:xfrm>
              <a:off x="2682875" y="2290763"/>
              <a:ext cx="79375" cy="95250"/>
            </a:xfrm>
            <a:custGeom>
              <a:avLst/>
              <a:gdLst>
                <a:gd name="T0" fmla="*/ 6 w 50"/>
                <a:gd name="T1" fmla="*/ 58 h 60"/>
                <a:gd name="T2" fmla="*/ 6 w 50"/>
                <a:gd name="T3" fmla="*/ 58 h 60"/>
                <a:gd name="T4" fmla="*/ 2 w 50"/>
                <a:gd name="T5" fmla="*/ 44 h 60"/>
                <a:gd name="T6" fmla="*/ 0 w 50"/>
                <a:gd name="T7" fmla="*/ 28 h 60"/>
                <a:gd name="T8" fmla="*/ 0 w 50"/>
                <a:gd name="T9" fmla="*/ 6 h 60"/>
                <a:gd name="T10" fmla="*/ 22 w 50"/>
                <a:gd name="T11" fmla="*/ 0 h 60"/>
                <a:gd name="T12" fmla="*/ 22 w 50"/>
                <a:gd name="T13" fmla="*/ 0 h 60"/>
                <a:gd name="T14" fmla="*/ 36 w 50"/>
                <a:gd name="T15" fmla="*/ 22 h 60"/>
                <a:gd name="T16" fmla="*/ 46 w 50"/>
                <a:gd name="T17" fmla="*/ 40 h 60"/>
                <a:gd name="T18" fmla="*/ 48 w 50"/>
                <a:gd name="T19" fmla="*/ 50 h 60"/>
                <a:gd name="T20" fmla="*/ 50 w 50"/>
                <a:gd name="T21" fmla="*/ 58 h 60"/>
                <a:gd name="T22" fmla="*/ 50 w 50"/>
                <a:gd name="T23" fmla="*/ 58 h 60"/>
                <a:gd name="T24" fmla="*/ 48 w 50"/>
                <a:gd name="T25" fmla="*/ 58 h 60"/>
                <a:gd name="T26" fmla="*/ 44 w 50"/>
                <a:gd name="T27" fmla="*/ 60 h 60"/>
                <a:gd name="T28" fmla="*/ 28 w 50"/>
                <a:gd name="T29" fmla="*/ 60 h 60"/>
                <a:gd name="T30" fmla="*/ 6 w 50"/>
                <a:gd name="T31" fmla="*/ 58 h 60"/>
                <a:gd name="T32" fmla="*/ 6 w 50"/>
                <a:gd name="T3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0">
                  <a:moveTo>
                    <a:pt x="6" y="58"/>
                  </a:moveTo>
                  <a:lnTo>
                    <a:pt x="6" y="58"/>
                  </a:lnTo>
                  <a:lnTo>
                    <a:pt x="2" y="44"/>
                  </a:lnTo>
                  <a:lnTo>
                    <a:pt x="0" y="28"/>
                  </a:lnTo>
                  <a:lnTo>
                    <a:pt x="0" y="6"/>
                  </a:lnTo>
                  <a:lnTo>
                    <a:pt x="22" y="0"/>
                  </a:lnTo>
                  <a:lnTo>
                    <a:pt x="22" y="0"/>
                  </a:lnTo>
                  <a:lnTo>
                    <a:pt x="36" y="22"/>
                  </a:lnTo>
                  <a:lnTo>
                    <a:pt x="46" y="40"/>
                  </a:lnTo>
                  <a:lnTo>
                    <a:pt x="48" y="50"/>
                  </a:lnTo>
                  <a:lnTo>
                    <a:pt x="50" y="58"/>
                  </a:lnTo>
                  <a:lnTo>
                    <a:pt x="50" y="58"/>
                  </a:lnTo>
                  <a:lnTo>
                    <a:pt x="48" y="58"/>
                  </a:lnTo>
                  <a:lnTo>
                    <a:pt x="44" y="60"/>
                  </a:lnTo>
                  <a:lnTo>
                    <a:pt x="28" y="60"/>
                  </a:lnTo>
                  <a:lnTo>
                    <a:pt x="6" y="58"/>
                  </a:lnTo>
                  <a:lnTo>
                    <a:pt x="6" y="58"/>
                  </a:lnTo>
                  <a:close/>
                </a:path>
              </a:pathLst>
            </a:custGeom>
            <a:solidFill>
              <a:srgbClr val="14141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8" name="Freeform 36"/>
            <p:cNvSpPr/>
            <p:nvPr>
              <p:custDataLst>
                <p:tags r:id="rId35"/>
              </p:custDataLst>
            </p:nvPr>
          </p:nvSpPr>
          <p:spPr bwMode="auto">
            <a:xfrm>
              <a:off x="2657475" y="2360613"/>
              <a:ext cx="346075" cy="574675"/>
            </a:xfrm>
            <a:custGeom>
              <a:avLst/>
              <a:gdLst>
                <a:gd name="T0" fmla="*/ 42 w 218"/>
                <a:gd name="T1" fmla="*/ 182 h 362"/>
                <a:gd name="T2" fmla="*/ 42 w 218"/>
                <a:gd name="T3" fmla="*/ 182 h 362"/>
                <a:gd name="T4" fmla="*/ 38 w 218"/>
                <a:gd name="T5" fmla="*/ 170 h 362"/>
                <a:gd name="T6" fmla="*/ 30 w 218"/>
                <a:gd name="T7" fmla="*/ 148 h 362"/>
                <a:gd name="T8" fmla="*/ 16 w 218"/>
                <a:gd name="T9" fmla="*/ 86 h 362"/>
                <a:gd name="T10" fmla="*/ 0 w 218"/>
                <a:gd name="T11" fmla="*/ 0 h 362"/>
                <a:gd name="T12" fmla="*/ 32 w 218"/>
                <a:gd name="T13" fmla="*/ 0 h 362"/>
                <a:gd name="T14" fmla="*/ 150 w 218"/>
                <a:gd name="T15" fmla="*/ 202 h 362"/>
                <a:gd name="T16" fmla="*/ 218 w 218"/>
                <a:gd name="T17" fmla="*/ 362 h 362"/>
                <a:gd name="T18" fmla="*/ 42 w 218"/>
                <a:gd name="T19" fmla="*/ 18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362">
                  <a:moveTo>
                    <a:pt x="42" y="182"/>
                  </a:moveTo>
                  <a:lnTo>
                    <a:pt x="42" y="182"/>
                  </a:lnTo>
                  <a:lnTo>
                    <a:pt x="38" y="170"/>
                  </a:lnTo>
                  <a:lnTo>
                    <a:pt x="30" y="148"/>
                  </a:lnTo>
                  <a:lnTo>
                    <a:pt x="16" y="86"/>
                  </a:lnTo>
                  <a:lnTo>
                    <a:pt x="0" y="0"/>
                  </a:lnTo>
                  <a:lnTo>
                    <a:pt x="32" y="0"/>
                  </a:lnTo>
                  <a:lnTo>
                    <a:pt x="150" y="202"/>
                  </a:lnTo>
                  <a:lnTo>
                    <a:pt x="218" y="362"/>
                  </a:lnTo>
                  <a:lnTo>
                    <a:pt x="42" y="182"/>
                  </a:lnTo>
                  <a:close/>
                </a:path>
              </a:pathLst>
            </a:custGeom>
            <a:solidFill>
              <a:srgbClr val="14141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3" name="Freeform 37"/>
            <p:cNvSpPr/>
            <p:nvPr>
              <p:custDataLst>
                <p:tags r:id="rId36"/>
              </p:custDataLst>
            </p:nvPr>
          </p:nvSpPr>
          <p:spPr bwMode="auto">
            <a:xfrm>
              <a:off x="2438400" y="1833563"/>
              <a:ext cx="254000" cy="384175"/>
            </a:xfrm>
            <a:custGeom>
              <a:avLst/>
              <a:gdLst>
                <a:gd name="T0" fmla="*/ 160 w 160"/>
                <a:gd name="T1" fmla="*/ 116 h 242"/>
                <a:gd name="T2" fmla="*/ 160 w 160"/>
                <a:gd name="T3" fmla="*/ 116 h 242"/>
                <a:gd name="T4" fmla="*/ 150 w 160"/>
                <a:gd name="T5" fmla="*/ 154 h 242"/>
                <a:gd name="T6" fmla="*/ 146 w 160"/>
                <a:gd name="T7" fmla="*/ 186 h 242"/>
                <a:gd name="T8" fmla="*/ 144 w 160"/>
                <a:gd name="T9" fmla="*/ 200 h 242"/>
                <a:gd name="T10" fmla="*/ 144 w 160"/>
                <a:gd name="T11" fmla="*/ 214 h 242"/>
                <a:gd name="T12" fmla="*/ 144 w 160"/>
                <a:gd name="T13" fmla="*/ 214 h 242"/>
                <a:gd name="T14" fmla="*/ 144 w 160"/>
                <a:gd name="T15" fmla="*/ 220 h 242"/>
                <a:gd name="T16" fmla="*/ 140 w 160"/>
                <a:gd name="T17" fmla="*/ 224 h 242"/>
                <a:gd name="T18" fmla="*/ 134 w 160"/>
                <a:gd name="T19" fmla="*/ 228 h 242"/>
                <a:gd name="T20" fmla="*/ 126 w 160"/>
                <a:gd name="T21" fmla="*/ 232 h 242"/>
                <a:gd name="T22" fmla="*/ 104 w 160"/>
                <a:gd name="T23" fmla="*/ 236 h 242"/>
                <a:gd name="T24" fmla="*/ 78 w 160"/>
                <a:gd name="T25" fmla="*/ 240 h 242"/>
                <a:gd name="T26" fmla="*/ 52 w 160"/>
                <a:gd name="T27" fmla="*/ 242 h 242"/>
                <a:gd name="T28" fmla="*/ 28 w 160"/>
                <a:gd name="T29" fmla="*/ 242 h 242"/>
                <a:gd name="T30" fmla="*/ 10 w 160"/>
                <a:gd name="T31" fmla="*/ 238 h 242"/>
                <a:gd name="T32" fmla="*/ 6 w 160"/>
                <a:gd name="T33" fmla="*/ 238 h 242"/>
                <a:gd name="T34" fmla="*/ 2 w 160"/>
                <a:gd name="T35" fmla="*/ 236 h 242"/>
                <a:gd name="T36" fmla="*/ 2 w 160"/>
                <a:gd name="T37" fmla="*/ 236 h 242"/>
                <a:gd name="T38" fmla="*/ 0 w 160"/>
                <a:gd name="T39" fmla="*/ 228 h 242"/>
                <a:gd name="T40" fmla="*/ 0 w 160"/>
                <a:gd name="T41" fmla="*/ 214 h 242"/>
                <a:gd name="T42" fmla="*/ 4 w 160"/>
                <a:gd name="T43" fmla="*/ 176 h 242"/>
                <a:gd name="T44" fmla="*/ 8 w 160"/>
                <a:gd name="T45" fmla="*/ 130 h 242"/>
                <a:gd name="T46" fmla="*/ 8 w 160"/>
                <a:gd name="T47" fmla="*/ 110 h 242"/>
                <a:gd name="T48" fmla="*/ 8 w 160"/>
                <a:gd name="T49" fmla="*/ 92 h 242"/>
                <a:gd name="T50" fmla="*/ 8 w 160"/>
                <a:gd name="T51" fmla="*/ 92 h 242"/>
                <a:gd name="T52" fmla="*/ 8 w 160"/>
                <a:gd name="T53" fmla="*/ 76 h 242"/>
                <a:gd name="T54" fmla="*/ 12 w 160"/>
                <a:gd name="T55" fmla="*/ 62 h 242"/>
                <a:gd name="T56" fmla="*/ 20 w 160"/>
                <a:gd name="T57" fmla="*/ 46 h 242"/>
                <a:gd name="T58" fmla="*/ 32 w 160"/>
                <a:gd name="T59" fmla="*/ 34 h 242"/>
                <a:gd name="T60" fmla="*/ 44 w 160"/>
                <a:gd name="T61" fmla="*/ 22 h 242"/>
                <a:gd name="T62" fmla="*/ 56 w 160"/>
                <a:gd name="T63" fmla="*/ 12 h 242"/>
                <a:gd name="T64" fmla="*/ 70 w 160"/>
                <a:gd name="T65" fmla="*/ 4 h 242"/>
                <a:gd name="T66" fmla="*/ 82 w 160"/>
                <a:gd name="T67" fmla="*/ 0 h 242"/>
                <a:gd name="T68" fmla="*/ 82 w 160"/>
                <a:gd name="T69" fmla="*/ 0 h 242"/>
                <a:gd name="T70" fmla="*/ 90 w 160"/>
                <a:gd name="T71" fmla="*/ 0 h 242"/>
                <a:gd name="T72" fmla="*/ 96 w 160"/>
                <a:gd name="T73" fmla="*/ 0 h 242"/>
                <a:gd name="T74" fmla="*/ 102 w 160"/>
                <a:gd name="T75" fmla="*/ 2 h 242"/>
                <a:gd name="T76" fmla="*/ 108 w 160"/>
                <a:gd name="T77" fmla="*/ 6 h 242"/>
                <a:gd name="T78" fmla="*/ 120 w 160"/>
                <a:gd name="T79" fmla="*/ 18 h 242"/>
                <a:gd name="T80" fmla="*/ 132 w 160"/>
                <a:gd name="T81" fmla="*/ 32 h 242"/>
                <a:gd name="T82" fmla="*/ 142 w 160"/>
                <a:gd name="T83" fmla="*/ 50 h 242"/>
                <a:gd name="T84" fmla="*/ 150 w 160"/>
                <a:gd name="T85" fmla="*/ 72 h 242"/>
                <a:gd name="T86" fmla="*/ 156 w 160"/>
                <a:gd name="T87" fmla="*/ 94 h 242"/>
                <a:gd name="T88" fmla="*/ 160 w 160"/>
                <a:gd name="T89" fmla="*/ 116 h 242"/>
                <a:gd name="T90" fmla="*/ 160 w 160"/>
                <a:gd name="T91"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42">
                  <a:moveTo>
                    <a:pt x="160" y="116"/>
                  </a:moveTo>
                  <a:lnTo>
                    <a:pt x="160" y="116"/>
                  </a:lnTo>
                  <a:lnTo>
                    <a:pt x="150" y="154"/>
                  </a:lnTo>
                  <a:lnTo>
                    <a:pt x="146" y="186"/>
                  </a:lnTo>
                  <a:lnTo>
                    <a:pt x="144" y="200"/>
                  </a:lnTo>
                  <a:lnTo>
                    <a:pt x="144" y="214"/>
                  </a:lnTo>
                  <a:lnTo>
                    <a:pt x="144" y="214"/>
                  </a:lnTo>
                  <a:lnTo>
                    <a:pt x="144" y="220"/>
                  </a:lnTo>
                  <a:lnTo>
                    <a:pt x="140" y="224"/>
                  </a:lnTo>
                  <a:lnTo>
                    <a:pt x="134" y="228"/>
                  </a:lnTo>
                  <a:lnTo>
                    <a:pt x="126" y="232"/>
                  </a:lnTo>
                  <a:lnTo>
                    <a:pt x="104" y="236"/>
                  </a:lnTo>
                  <a:lnTo>
                    <a:pt x="78" y="240"/>
                  </a:lnTo>
                  <a:lnTo>
                    <a:pt x="52" y="242"/>
                  </a:lnTo>
                  <a:lnTo>
                    <a:pt x="28" y="242"/>
                  </a:lnTo>
                  <a:lnTo>
                    <a:pt x="10" y="238"/>
                  </a:lnTo>
                  <a:lnTo>
                    <a:pt x="6" y="238"/>
                  </a:lnTo>
                  <a:lnTo>
                    <a:pt x="2" y="236"/>
                  </a:lnTo>
                  <a:lnTo>
                    <a:pt x="2" y="236"/>
                  </a:lnTo>
                  <a:lnTo>
                    <a:pt x="0" y="228"/>
                  </a:lnTo>
                  <a:lnTo>
                    <a:pt x="0" y="214"/>
                  </a:lnTo>
                  <a:lnTo>
                    <a:pt x="4" y="176"/>
                  </a:lnTo>
                  <a:lnTo>
                    <a:pt x="8" y="130"/>
                  </a:lnTo>
                  <a:lnTo>
                    <a:pt x="8" y="110"/>
                  </a:lnTo>
                  <a:lnTo>
                    <a:pt x="8" y="92"/>
                  </a:lnTo>
                  <a:lnTo>
                    <a:pt x="8" y="92"/>
                  </a:lnTo>
                  <a:lnTo>
                    <a:pt x="8" y="76"/>
                  </a:lnTo>
                  <a:lnTo>
                    <a:pt x="12" y="62"/>
                  </a:lnTo>
                  <a:lnTo>
                    <a:pt x="20" y="46"/>
                  </a:lnTo>
                  <a:lnTo>
                    <a:pt x="32" y="34"/>
                  </a:lnTo>
                  <a:lnTo>
                    <a:pt x="44" y="22"/>
                  </a:lnTo>
                  <a:lnTo>
                    <a:pt x="56" y="12"/>
                  </a:lnTo>
                  <a:lnTo>
                    <a:pt x="70" y="4"/>
                  </a:lnTo>
                  <a:lnTo>
                    <a:pt x="82" y="0"/>
                  </a:lnTo>
                  <a:lnTo>
                    <a:pt x="82" y="0"/>
                  </a:lnTo>
                  <a:lnTo>
                    <a:pt x="90" y="0"/>
                  </a:lnTo>
                  <a:lnTo>
                    <a:pt x="96" y="0"/>
                  </a:lnTo>
                  <a:lnTo>
                    <a:pt x="102" y="2"/>
                  </a:lnTo>
                  <a:lnTo>
                    <a:pt x="108" y="6"/>
                  </a:lnTo>
                  <a:lnTo>
                    <a:pt x="120" y="18"/>
                  </a:lnTo>
                  <a:lnTo>
                    <a:pt x="132" y="32"/>
                  </a:lnTo>
                  <a:lnTo>
                    <a:pt x="142" y="50"/>
                  </a:lnTo>
                  <a:lnTo>
                    <a:pt x="150" y="72"/>
                  </a:lnTo>
                  <a:lnTo>
                    <a:pt x="156" y="94"/>
                  </a:lnTo>
                  <a:lnTo>
                    <a:pt x="160" y="116"/>
                  </a:lnTo>
                  <a:lnTo>
                    <a:pt x="160" y="11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4" name="Freeform 38"/>
            <p:cNvSpPr/>
            <p:nvPr>
              <p:custDataLst>
                <p:tags r:id="rId37"/>
              </p:custDataLst>
            </p:nvPr>
          </p:nvSpPr>
          <p:spPr bwMode="auto">
            <a:xfrm>
              <a:off x="2216150" y="2233613"/>
              <a:ext cx="844550" cy="800100"/>
            </a:xfrm>
            <a:custGeom>
              <a:avLst/>
              <a:gdLst>
                <a:gd name="T0" fmla="*/ 106 w 532"/>
                <a:gd name="T1" fmla="*/ 0 h 504"/>
                <a:gd name="T2" fmla="*/ 106 w 532"/>
                <a:gd name="T3" fmla="*/ 0 h 504"/>
                <a:gd name="T4" fmla="*/ 140 w 532"/>
                <a:gd name="T5" fmla="*/ 30 h 504"/>
                <a:gd name="T6" fmla="*/ 178 w 532"/>
                <a:gd name="T7" fmla="*/ 68 h 504"/>
                <a:gd name="T8" fmla="*/ 228 w 532"/>
                <a:gd name="T9" fmla="*/ 118 h 504"/>
                <a:gd name="T10" fmla="*/ 286 w 532"/>
                <a:gd name="T11" fmla="*/ 182 h 504"/>
                <a:gd name="T12" fmla="*/ 352 w 532"/>
                <a:gd name="T13" fmla="*/ 258 h 504"/>
                <a:gd name="T14" fmla="*/ 424 w 532"/>
                <a:gd name="T15" fmla="*/ 344 h 504"/>
                <a:gd name="T16" fmla="*/ 460 w 532"/>
                <a:gd name="T17" fmla="*/ 392 h 504"/>
                <a:gd name="T18" fmla="*/ 496 w 532"/>
                <a:gd name="T19" fmla="*/ 442 h 504"/>
                <a:gd name="T20" fmla="*/ 532 w 532"/>
                <a:gd name="T21" fmla="*/ 504 h 504"/>
                <a:gd name="T22" fmla="*/ 532 w 532"/>
                <a:gd name="T23" fmla="*/ 504 h 504"/>
                <a:gd name="T24" fmla="*/ 418 w 532"/>
                <a:gd name="T25" fmla="*/ 448 h 504"/>
                <a:gd name="T26" fmla="*/ 324 w 532"/>
                <a:gd name="T27" fmla="*/ 402 h 504"/>
                <a:gd name="T28" fmla="*/ 244 w 532"/>
                <a:gd name="T29" fmla="*/ 364 h 504"/>
                <a:gd name="T30" fmla="*/ 228 w 532"/>
                <a:gd name="T31" fmla="*/ 206 h 504"/>
                <a:gd name="T32" fmla="*/ 228 w 532"/>
                <a:gd name="T33" fmla="*/ 206 h 504"/>
                <a:gd name="T34" fmla="*/ 128 w 532"/>
                <a:gd name="T35" fmla="*/ 168 h 504"/>
                <a:gd name="T36" fmla="*/ 0 w 532"/>
                <a:gd name="T37" fmla="*/ 118 h 504"/>
                <a:gd name="T38" fmla="*/ 106 w 532"/>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2" h="504">
                  <a:moveTo>
                    <a:pt x="106" y="0"/>
                  </a:moveTo>
                  <a:lnTo>
                    <a:pt x="106" y="0"/>
                  </a:lnTo>
                  <a:lnTo>
                    <a:pt x="140" y="30"/>
                  </a:lnTo>
                  <a:lnTo>
                    <a:pt x="178" y="68"/>
                  </a:lnTo>
                  <a:lnTo>
                    <a:pt x="228" y="118"/>
                  </a:lnTo>
                  <a:lnTo>
                    <a:pt x="286" y="182"/>
                  </a:lnTo>
                  <a:lnTo>
                    <a:pt x="352" y="258"/>
                  </a:lnTo>
                  <a:lnTo>
                    <a:pt x="424" y="344"/>
                  </a:lnTo>
                  <a:lnTo>
                    <a:pt x="460" y="392"/>
                  </a:lnTo>
                  <a:lnTo>
                    <a:pt x="496" y="442"/>
                  </a:lnTo>
                  <a:lnTo>
                    <a:pt x="532" y="504"/>
                  </a:lnTo>
                  <a:lnTo>
                    <a:pt x="532" y="504"/>
                  </a:lnTo>
                  <a:lnTo>
                    <a:pt x="418" y="448"/>
                  </a:lnTo>
                  <a:lnTo>
                    <a:pt x="324" y="402"/>
                  </a:lnTo>
                  <a:lnTo>
                    <a:pt x="244" y="364"/>
                  </a:lnTo>
                  <a:lnTo>
                    <a:pt x="228" y="206"/>
                  </a:lnTo>
                  <a:lnTo>
                    <a:pt x="228" y="206"/>
                  </a:lnTo>
                  <a:lnTo>
                    <a:pt x="128" y="168"/>
                  </a:lnTo>
                  <a:lnTo>
                    <a:pt x="0" y="118"/>
                  </a:lnTo>
                  <a:lnTo>
                    <a:pt x="106" y="0"/>
                  </a:lnTo>
                  <a:close/>
                </a:path>
              </a:pathLst>
            </a:custGeom>
            <a:solidFill>
              <a:srgbClr val="676B6B"/>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5" name="Freeform 39"/>
            <p:cNvSpPr/>
            <p:nvPr>
              <p:custDataLst>
                <p:tags r:id="rId38"/>
              </p:custDataLst>
            </p:nvPr>
          </p:nvSpPr>
          <p:spPr bwMode="auto">
            <a:xfrm>
              <a:off x="2720975" y="2255838"/>
              <a:ext cx="339725" cy="777875"/>
            </a:xfrm>
            <a:custGeom>
              <a:avLst/>
              <a:gdLst>
                <a:gd name="T0" fmla="*/ 0 w 214"/>
                <a:gd name="T1" fmla="*/ 0 h 490"/>
                <a:gd name="T2" fmla="*/ 0 w 214"/>
                <a:gd name="T3" fmla="*/ 0 h 490"/>
                <a:gd name="T4" fmla="*/ 106 w 214"/>
                <a:gd name="T5" fmla="*/ 82 h 490"/>
                <a:gd name="T6" fmla="*/ 72 w 214"/>
                <a:gd name="T7" fmla="*/ 140 h 490"/>
                <a:gd name="T8" fmla="*/ 72 w 214"/>
                <a:gd name="T9" fmla="*/ 140 h 490"/>
                <a:gd name="T10" fmla="*/ 120 w 214"/>
                <a:gd name="T11" fmla="*/ 180 h 490"/>
                <a:gd name="T12" fmla="*/ 156 w 214"/>
                <a:gd name="T13" fmla="*/ 214 h 490"/>
                <a:gd name="T14" fmla="*/ 170 w 214"/>
                <a:gd name="T15" fmla="*/ 228 h 490"/>
                <a:gd name="T16" fmla="*/ 178 w 214"/>
                <a:gd name="T17" fmla="*/ 238 h 490"/>
                <a:gd name="T18" fmla="*/ 214 w 214"/>
                <a:gd name="T19" fmla="*/ 490 h 490"/>
                <a:gd name="T20" fmla="*/ 214 w 214"/>
                <a:gd name="T21" fmla="*/ 490 h 490"/>
                <a:gd name="T22" fmla="*/ 198 w 214"/>
                <a:gd name="T23" fmla="*/ 462 h 490"/>
                <a:gd name="T24" fmla="*/ 174 w 214"/>
                <a:gd name="T25" fmla="*/ 416 h 490"/>
                <a:gd name="T26" fmla="*/ 174 w 214"/>
                <a:gd name="T27" fmla="*/ 416 h 490"/>
                <a:gd name="T28" fmla="*/ 142 w 214"/>
                <a:gd name="T29" fmla="*/ 352 h 490"/>
                <a:gd name="T30" fmla="*/ 86 w 214"/>
                <a:gd name="T31" fmla="*/ 230 h 490"/>
                <a:gd name="T32" fmla="*/ 56 w 214"/>
                <a:gd name="T33" fmla="*/ 160 h 490"/>
                <a:gd name="T34" fmla="*/ 30 w 214"/>
                <a:gd name="T35" fmla="*/ 96 h 490"/>
                <a:gd name="T36" fmla="*/ 10 w 214"/>
                <a:gd name="T37" fmla="*/ 40 h 490"/>
                <a:gd name="T38" fmla="*/ 4 w 214"/>
                <a:gd name="T39" fmla="*/ 18 h 490"/>
                <a:gd name="T40" fmla="*/ 0 w 214"/>
                <a:gd name="T41" fmla="*/ 0 h 490"/>
                <a:gd name="T42" fmla="*/ 0 w 214"/>
                <a:gd name="T4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490">
                  <a:moveTo>
                    <a:pt x="0" y="0"/>
                  </a:moveTo>
                  <a:lnTo>
                    <a:pt x="0" y="0"/>
                  </a:lnTo>
                  <a:lnTo>
                    <a:pt x="106" y="82"/>
                  </a:lnTo>
                  <a:lnTo>
                    <a:pt x="72" y="140"/>
                  </a:lnTo>
                  <a:lnTo>
                    <a:pt x="72" y="140"/>
                  </a:lnTo>
                  <a:lnTo>
                    <a:pt x="120" y="180"/>
                  </a:lnTo>
                  <a:lnTo>
                    <a:pt x="156" y="214"/>
                  </a:lnTo>
                  <a:lnTo>
                    <a:pt x="170" y="228"/>
                  </a:lnTo>
                  <a:lnTo>
                    <a:pt x="178" y="238"/>
                  </a:lnTo>
                  <a:lnTo>
                    <a:pt x="214" y="490"/>
                  </a:lnTo>
                  <a:lnTo>
                    <a:pt x="214" y="490"/>
                  </a:lnTo>
                  <a:lnTo>
                    <a:pt x="198" y="462"/>
                  </a:lnTo>
                  <a:lnTo>
                    <a:pt x="174" y="416"/>
                  </a:lnTo>
                  <a:lnTo>
                    <a:pt x="174" y="416"/>
                  </a:lnTo>
                  <a:lnTo>
                    <a:pt x="142" y="352"/>
                  </a:lnTo>
                  <a:lnTo>
                    <a:pt x="86" y="230"/>
                  </a:lnTo>
                  <a:lnTo>
                    <a:pt x="56" y="160"/>
                  </a:lnTo>
                  <a:lnTo>
                    <a:pt x="30" y="96"/>
                  </a:lnTo>
                  <a:lnTo>
                    <a:pt x="10" y="40"/>
                  </a:lnTo>
                  <a:lnTo>
                    <a:pt x="4" y="18"/>
                  </a:lnTo>
                  <a:lnTo>
                    <a:pt x="0" y="0"/>
                  </a:lnTo>
                  <a:lnTo>
                    <a:pt x="0" y="0"/>
                  </a:lnTo>
                  <a:close/>
                </a:path>
              </a:pathLst>
            </a:custGeom>
            <a:solidFill>
              <a:srgbClr val="676B6B"/>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6" name="Freeform 40"/>
            <p:cNvSpPr/>
            <p:nvPr>
              <p:custDataLst>
                <p:tags r:id="rId39"/>
              </p:custDataLst>
            </p:nvPr>
          </p:nvSpPr>
          <p:spPr bwMode="auto">
            <a:xfrm>
              <a:off x="2314575" y="2109788"/>
              <a:ext cx="377825" cy="203200"/>
            </a:xfrm>
            <a:custGeom>
              <a:avLst/>
              <a:gdLst>
                <a:gd name="T0" fmla="*/ 0 w 238"/>
                <a:gd name="T1" fmla="*/ 64 h 128"/>
                <a:gd name="T2" fmla="*/ 38 w 238"/>
                <a:gd name="T3" fmla="*/ 0 h 128"/>
                <a:gd name="T4" fmla="*/ 38 w 238"/>
                <a:gd name="T5" fmla="*/ 0 h 128"/>
                <a:gd name="T6" fmla="*/ 130 w 238"/>
                <a:gd name="T7" fmla="*/ 20 h 128"/>
                <a:gd name="T8" fmla="*/ 198 w 238"/>
                <a:gd name="T9" fmla="*/ 34 h 128"/>
                <a:gd name="T10" fmla="*/ 238 w 238"/>
                <a:gd name="T11" fmla="*/ 42 h 128"/>
                <a:gd name="T12" fmla="*/ 194 w 238"/>
                <a:gd name="T13" fmla="*/ 128 h 128"/>
                <a:gd name="T14" fmla="*/ 194 w 238"/>
                <a:gd name="T15" fmla="*/ 128 h 128"/>
                <a:gd name="T16" fmla="*/ 172 w 238"/>
                <a:gd name="T17" fmla="*/ 124 h 128"/>
                <a:gd name="T18" fmla="*/ 116 w 238"/>
                <a:gd name="T19" fmla="*/ 112 h 128"/>
                <a:gd name="T20" fmla="*/ 84 w 238"/>
                <a:gd name="T21" fmla="*/ 104 h 128"/>
                <a:gd name="T22" fmla="*/ 52 w 238"/>
                <a:gd name="T23" fmla="*/ 92 h 128"/>
                <a:gd name="T24" fmla="*/ 22 w 238"/>
                <a:gd name="T25" fmla="*/ 80 h 128"/>
                <a:gd name="T26" fmla="*/ 10 w 238"/>
                <a:gd name="T27" fmla="*/ 72 h 128"/>
                <a:gd name="T28" fmla="*/ 0 w 238"/>
                <a:gd name="T29" fmla="*/ 64 h 128"/>
                <a:gd name="T30" fmla="*/ 0 w 238"/>
                <a:gd name="T3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28">
                  <a:moveTo>
                    <a:pt x="0" y="64"/>
                  </a:moveTo>
                  <a:lnTo>
                    <a:pt x="38" y="0"/>
                  </a:lnTo>
                  <a:lnTo>
                    <a:pt x="38" y="0"/>
                  </a:lnTo>
                  <a:lnTo>
                    <a:pt x="130" y="20"/>
                  </a:lnTo>
                  <a:lnTo>
                    <a:pt x="198" y="34"/>
                  </a:lnTo>
                  <a:lnTo>
                    <a:pt x="238" y="42"/>
                  </a:lnTo>
                  <a:lnTo>
                    <a:pt x="194" y="128"/>
                  </a:lnTo>
                  <a:lnTo>
                    <a:pt x="194" y="128"/>
                  </a:lnTo>
                  <a:lnTo>
                    <a:pt x="172" y="124"/>
                  </a:lnTo>
                  <a:lnTo>
                    <a:pt x="116" y="112"/>
                  </a:lnTo>
                  <a:lnTo>
                    <a:pt x="84" y="104"/>
                  </a:lnTo>
                  <a:lnTo>
                    <a:pt x="52" y="92"/>
                  </a:lnTo>
                  <a:lnTo>
                    <a:pt x="22" y="80"/>
                  </a:lnTo>
                  <a:lnTo>
                    <a:pt x="10" y="72"/>
                  </a:lnTo>
                  <a:lnTo>
                    <a:pt x="0" y="64"/>
                  </a:lnTo>
                  <a:lnTo>
                    <a:pt x="0" y="64"/>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7" name="Freeform 41"/>
            <p:cNvSpPr/>
            <p:nvPr>
              <p:custDataLst>
                <p:tags r:id="rId40"/>
              </p:custDataLst>
            </p:nvPr>
          </p:nvSpPr>
          <p:spPr bwMode="auto">
            <a:xfrm>
              <a:off x="3060700" y="3055938"/>
              <a:ext cx="79375" cy="146050"/>
            </a:xfrm>
            <a:custGeom>
              <a:avLst/>
              <a:gdLst>
                <a:gd name="T0" fmla="*/ 0 w 50"/>
                <a:gd name="T1" fmla="*/ 0 h 92"/>
                <a:gd name="T2" fmla="*/ 0 w 50"/>
                <a:gd name="T3" fmla="*/ 0 h 92"/>
                <a:gd name="T4" fmla="*/ 18 w 50"/>
                <a:gd name="T5" fmla="*/ 38 h 92"/>
                <a:gd name="T6" fmla="*/ 34 w 50"/>
                <a:gd name="T7" fmla="*/ 70 h 92"/>
                <a:gd name="T8" fmla="*/ 42 w 50"/>
                <a:gd name="T9" fmla="*/ 82 h 92"/>
                <a:gd name="T10" fmla="*/ 50 w 50"/>
                <a:gd name="T11" fmla="*/ 92 h 92"/>
                <a:gd name="T12" fmla="*/ 50 w 50"/>
                <a:gd name="T13" fmla="*/ 92 h 92"/>
                <a:gd name="T14" fmla="*/ 46 w 50"/>
                <a:gd name="T15" fmla="*/ 80 h 92"/>
                <a:gd name="T16" fmla="*/ 36 w 50"/>
                <a:gd name="T17" fmla="*/ 54 h 92"/>
                <a:gd name="T18" fmla="*/ 28 w 50"/>
                <a:gd name="T19" fmla="*/ 38 h 92"/>
                <a:gd name="T20" fmla="*/ 20 w 50"/>
                <a:gd name="T21" fmla="*/ 22 h 92"/>
                <a:gd name="T22" fmla="*/ 10 w 50"/>
                <a:gd name="T23" fmla="*/ 10 h 92"/>
                <a:gd name="T24" fmla="*/ 0 w 50"/>
                <a:gd name="T25" fmla="*/ 0 h 92"/>
                <a:gd name="T26" fmla="*/ 0 w 50"/>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92">
                  <a:moveTo>
                    <a:pt x="0" y="0"/>
                  </a:moveTo>
                  <a:lnTo>
                    <a:pt x="0" y="0"/>
                  </a:lnTo>
                  <a:lnTo>
                    <a:pt x="18" y="38"/>
                  </a:lnTo>
                  <a:lnTo>
                    <a:pt x="34" y="70"/>
                  </a:lnTo>
                  <a:lnTo>
                    <a:pt x="42" y="82"/>
                  </a:lnTo>
                  <a:lnTo>
                    <a:pt x="50" y="92"/>
                  </a:lnTo>
                  <a:lnTo>
                    <a:pt x="50" y="92"/>
                  </a:lnTo>
                  <a:lnTo>
                    <a:pt x="46" y="80"/>
                  </a:lnTo>
                  <a:lnTo>
                    <a:pt x="36" y="54"/>
                  </a:lnTo>
                  <a:lnTo>
                    <a:pt x="28" y="38"/>
                  </a:lnTo>
                  <a:lnTo>
                    <a:pt x="20" y="22"/>
                  </a:lnTo>
                  <a:lnTo>
                    <a:pt x="10" y="10"/>
                  </a:lnTo>
                  <a:lnTo>
                    <a:pt x="0" y="0"/>
                  </a:lnTo>
                  <a:lnTo>
                    <a:pt x="0" y="0"/>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8" name="Freeform 42"/>
            <p:cNvSpPr/>
            <p:nvPr>
              <p:custDataLst>
                <p:tags r:id="rId41"/>
              </p:custDataLst>
            </p:nvPr>
          </p:nvSpPr>
          <p:spPr bwMode="auto">
            <a:xfrm>
              <a:off x="2971800" y="3081338"/>
              <a:ext cx="63500" cy="66675"/>
            </a:xfrm>
            <a:custGeom>
              <a:avLst/>
              <a:gdLst>
                <a:gd name="T0" fmla="*/ 36 w 40"/>
                <a:gd name="T1" fmla="*/ 12 h 42"/>
                <a:gd name="T2" fmla="*/ 36 w 40"/>
                <a:gd name="T3" fmla="*/ 12 h 42"/>
                <a:gd name="T4" fmla="*/ 38 w 40"/>
                <a:gd name="T5" fmla="*/ 20 h 42"/>
                <a:gd name="T6" fmla="*/ 40 w 40"/>
                <a:gd name="T7" fmla="*/ 28 h 42"/>
                <a:gd name="T8" fmla="*/ 38 w 40"/>
                <a:gd name="T9" fmla="*/ 36 h 42"/>
                <a:gd name="T10" fmla="*/ 32 w 40"/>
                <a:gd name="T11" fmla="*/ 40 h 42"/>
                <a:gd name="T12" fmla="*/ 32 w 40"/>
                <a:gd name="T13" fmla="*/ 40 h 42"/>
                <a:gd name="T14" fmla="*/ 26 w 40"/>
                <a:gd name="T15" fmla="*/ 42 h 42"/>
                <a:gd name="T16" fmla="*/ 18 w 40"/>
                <a:gd name="T17" fmla="*/ 42 h 42"/>
                <a:gd name="T18" fmla="*/ 10 w 40"/>
                <a:gd name="T19" fmla="*/ 38 h 42"/>
                <a:gd name="T20" fmla="*/ 4 w 40"/>
                <a:gd name="T21" fmla="*/ 30 h 42"/>
                <a:gd name="T22" fmla="*/ 4 w 40"/>
                <a:gd name="T23" fmla="*/ 30 h 42"/>
                <a:gd name="T24" fmla="*/ 2 w 40"/>
                <a:gd name="T25" fmla="*/ 22 h 42"/>
                <a:gd name="T26" fmla="*/ 0 w 40"/>
                <a:gd name="T27" fmla="*/ 14 h 42"/>
                <a:gd name="T28" fmla="*/ 2 w 40"/>
                <a:gd name="T29" fmla="*/ 8 h 42"/>
                <a:gd name="T30" fmla="*/ 8 w 40"/>
                <a:gd name="T31" fmla="*/ 2 h 42"/>
                <a:gd name="T32" fmla="*/ 8 w 40"/>
                <a:gd name="T33" fmla="*/ 2 h 42"/>
                <a:gd name="T34" fmla="*/ 14 w 40"/>
                <a:gd name="T35" fmla="*/ 0 h 42"/>
                <a:gd name="T36" fmla="*/ 22 w 40"/>
                <a:gd name="T37" fmla="*/ 0 h 42"/>
                <a:gd name="T38" fmla="*/ 30 w 40"/>
                <a:gd name="T39" fmla="*/ 4 h 42"/>
                <a:gd name="T40" fmla="*/ 36 w 40"/>
                <a:gd name="T41" fmla="*/ 12 h 42"/>
                <a:gd name="T42" fmla="*/ 36 w 40"/>
                <a:gd name="T4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36" y="12"/>
                  </a:moveTo>
                  <a:lnTo>
                    <a:pt x="36" y="12"/>
                  </a:lnTo>
                  <a:lnTo>
                    <a:pt x="38" y="20"/>
                  </a:lnTo>
                  <a:lnTo>
                    <a:pt x="40" y="28"/>
                  </a:lnTo>
                  <a:lnTo>
                    <a:pt x="38" y="36"/>
                  </a:lnTo>
                  <a:lnTo>
                    <a:pt x="32" y="40"/>
                  </a:lnTo>
                  <a:lnTo>
                    <a:pt x="32" y="40"/>
                  </a:lnTo>
                  <a:lnTo>
                    <a:pt x="26" y="42"/>
                  </a:lnTo>
                  <a:lnTo>
                    <a:pt x="18" y="42"/>
                  </a:lnTo>
                  <a:lnTo>
                    <a:pt x="10" y="38"/>
                  </a:lnTo>
                  <a:lnTo>
                    <a:pt x="4" y="30"/>
                  </a:lnTo>
                  <a:lnTo>
                    <a:pt x="4" y="30"/>
                  </a:lnTo>
                  <a:lnTo>
                    <a:pt x="2" y="22"/>
                  </a:lnTo>
                  <a:lnTo>
                    <a:pt x="0" y="14"/>
                  </a:lnTo>
                  <a:lnTo>
                    <a:pt x="2" y="8"/>
                  </a:lnTo>
                  <a:lnTo>
                    <a:pt x="8" y="2"/>
                  </a:lnTo>
                  <a:lnTo>
                    <a:pt x="8" y="2"/>
                  </a:lnTo>
                  <a:lnTo>
                    <a:pt x="14" y="0"/>
                  </a:lnTo>
                  <a:lnTo>
                    <a:pt x="22" y="0"/>
                  </a:lnTo>
                  <a:lnTo>
                    <a:pt x="30" y="4"/>
                  </a:lnTo>
                  <a:lnTo>
                    <a:pt x="36" y="12"/>
                  </a:lnTo>
                  <a:lnTo>
                    <a:pt x="36" y="12"/>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9" name="Freeform 43"/>
            <p:cNvSpPr/>
            <p:nvPr>
              <p:custDataLst>
                <p:tags r:id="rId42"/>
              </p:custDataLst>
            </p:nvPr>
          </p:nvSpPr>
          <p:spPr bwMode="auto">
            <a:xfrm>
              <a:off x="3048000" y="3201988"/>
              <a:ext cx="63500" cy="69850"/>
            </a:xfrm>
            <a:custGeom>
              <a:avLst/>
              <a:gdLst>
                <a:gd name="T0" fmla="*/ 36 w 40"/>
                <a:gd name="T1" fmla="*/ 12 h 44"/>
                <a:gd name="T2" fmla="*/ 36 w 40"/>
                <a:gd name="T3" fmla="*/ 12 h 44"/>
                <a:gd name="T4" fmla="*/ 38 w 40"/>
                <a:gd name="T5" fmla="*/ 20 h 44"/>
                <a:gd name="T6" fmla="*/ 40 w 40"/>
                <a:gd name="T7" fmla="*/ 28 h 44"/>
                <a:gd name="T8" fmla="*/ 38 w 40"/>
                <a:gd name="T9" fmla="*/ 36 h 44"/>
                <a:gd name="T10" fmla="*/ 32 w 40"/>
                <a:gd name="T11" fmla="*/ 42 h 44"/>
                <a:gd name="T12" fmla="*/ 32 w 40"/>
                <a:gd name="T13" fmla="*/ 42 h 44"/>
                <a:gd name="T14" fmla="*/ 26 w 40"/>
                <a:gd name="T15" fmla="*/ 44 h 44"/>
                <a:gd name="T16" fmla="*/ 18 w 40"/>
                <a:gd name="T17" fmla="*/ 42 h 44"/>
                <a:gd name="T18" fmla="*/ 10 w 40"/>
                <a:gd name="T19" fmla="*/ 38 h 44"/>
                <a:gd name="T20" fmla="*/ 4 w 40"/>
                <a:gd name="T21" fmla="*/ 32 h 44"/>
                <a:gd name="T22" fmla="*/ 4 w 40"/>
                <a:gd name="T23" fmla="*/ 32 h 44"/>
                <a:gd name="T24" fmla="*/ 2 w 40"/>
                <a:gd name="T25" fmla="*/ 24 h 44"/>
                <a:gd name="T26" fmla="*/ 0 w 40"/>
                <a:gd name="T27" fmla="*/ 14 h 44"/>
                <a:gd name="T28" fmla="*/ 2 w 40"/>
                <a:gd name="T29" fmla="*/ 8 h 44"/>
                <a:gd name="T30" fmla="*/ 8 w 40"/>
                <a:gd name="T31" fmla="*/ 2 h 44"/>
                <a:gd name="T32" fmla="*/ 8 w 40"/>
                <a:gd name="T33" fmla="*/ 2 h 44"/>
                <a:gd name="T34" fmla="*/ 14 w 40"/>
                <a:gd name="T35" fmla="*/ 0 h 44"/>
                <a:gd name="T36" fmla="*/ 22 w 40"/>
                <a:gd name="T37" fmla="*/ 2 h 44"/>
                <a:gd name="T38" fmla="*/ 30 w 40"/>
                <a:gd name="T39" fmla="*/ 6 h 44"/>
                <a:gd name="T40" fmla="*/ 36 w 40"/>
                <a:gd name="T41" fmla="*/ 12 h 44"/>
                <a:gd name="T42" fmla="*/ 36 w 40"/>
                <a:gd name="T4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4">
                  <a:moveTo>
                    <a:pt x="36" y="12"/>
                  </a:moveTo>
                  <a:lnTo>
                    <a:pt x="36" y="12"/>
                  </a:lnTo>
                  <a:lnTo>
                    <a:pt x="38" y="20"/>
                  </a:lnTo>
                  <a:lnTo>
                    <a:pt x="40" y="28"/>
                  </a:lnTo>
                  <a:lnTo>
                    <a:pt x="38" y="36"/>
                  </a:lnTo>
                  <a:lnTo>
                    <a:pt x="32" y="42"/>
                  </a:lnTo>
                  <a:lnTo>
                    <a:pt x="32" y="42"/>
                  </a:lnTo>
                  <a:lnTo>
                    <a:pt x="26" y="44"/>
                  </a:lnTo>
                  <a:lnTo>
                    <a:pt x="18" y="42"/>
                  </a:lnTo>
                  <a:lnTo>
                    <a:pt x="10" y="38"/>
                  </a:lnTo>
                  <a:lnTo>
                    <a:pt x="4" y="32"/>
                  </a:lnTo>
                  <a:lnTo>
                    <a:pt x="4" y="32"/>
                  </a:lnTo>
                  <a:lnTo>
                    <a:pt x="2" y="24"/>
                  </a:lnTo>
                  <a:lnTo>
                    <a:pt x="0" y="14"/>
                  </a:lnTo>
                  <a:lnTo>
                    <a:pt x="2" y="8"/>
                  </a:lnTo>
                  <a:lnTo>
                    <a:pt x="8" y="2"/>
                  </a:lnTo>
                  <a:lnTo>
                    <a:pt x="8" y="2"/>
                  </a:lnTo>
                  <a:lnTo>
                    <a:pt x="14" y="0"/>
                  </a:lnTo>
                  <a:lnTo>
                    <a:pt x="22" y="2"/>
                  </a:lnTo>
                  <a:lnTo>
                    <a:pt x="30" y="6"/>
                  </a:lnTo>
                  <a:lnTo>
                    <a:pt x="36" y="12"/>
                  </a:lnTo>
                  <a:lnTo>
                    <a:pt x="36" y="12"/>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0" name="Freeform 44"/>
            <p:cNvSpPr/>
            <p:nvPr>
              <p:custDataLst>
                <p:tags r:id="rId43"/>
              </p:custDataLst>
            </p:nvPr>
          </p:nvSpPr>
          <p:spPr bwMode="auto">
            <a:xfrm>
              <a:off x="2663825" y="3208338"/>
              <a:ext cx="777875" cy="444500"/>
            </a:xfrm>
            <a:custGeom>
              <a:avLst/>
              <a:gdLst>
                <a:gd name="T0" fmla="*/ 0 w 490"/>
                <a:gd name="T1" fmla="*/ 280 h 280"/>
                <a:gd name="T2" fmla="*/ 0 w 490"/>
                <a:gd name="T3" fmla="*/ 280 h 280"/>
                <a:gd name="T4" fmla="*/ 122 w 490"/>
                <a:gd name="T5" fmla="*/ 224 h 280"/>
                <a:gd name="T6" fmla="*/ 352 w 490"/>
                <a:gd name="T7" fmla="*/ 124 h 280"/>
                <a:gd name="T8" fmla="*/ 340 w 490"/>
                <a:gd name="T9" fmla="*/ 54 h 280"/>
                <a:gd name="T10" fmla="*/ 400 w 490"/>
                <a:gd name="T11" fmla="*/ 98 h 280"/>
                <a:gd name="T12" fmla="*/ 400 w 490"/>
                <a:gd name="T13" fmla="*/ 98 h 280"/>
                <a:gd name="T14" fmla="*/ 408 w 490"/>
                <a:gd name="T15" fmla="*/ 88 h 280"/>
                <a:gd name="T16" fmla="*/ 426 w 490"/>
                <a:gd name="T17" fmla="*/ 64 h 280"/>
                <a:gd name="T18" fmla="*/ 438 w 490"/>
                <a:gd name="T19" fmla="*/ 48 h 280"/>
                <a:gd name="T20" fmla="*/ 454 w 490"/>
                <a:gd name="T21" fmla="*/ 32 h 280"/>
                <a:gd name="T22" fmla="*/ 472 w 490"/>
                <a:gd name="T23" fmla="*/ 16 h 280"/>
                <a:gd name="T24" fmla="*/ 490 w 490"/>
                <a:gd name="T25" fmla="*/ 0 h 280"/>
                <a:gd name="T26" fmla="*/ 490 w 490"/>
                <a:gd name="T27" fmla="*/ 0 h 280"/>
                <a:gd name="T28" fmla="*/ 452 w 490"/>
                <a:gd name="T29" fmla="*/ 56 h 280"/>
                <a:gd name="T30" fmla="*/ 420 w 490"/>
                <a:gd name="T31" fmla="*/ 96 h 280"/>
                <a:gd name="T32" fmla="*/ 408 w 490"/>
                <a:gd name="T33" fmla="*/ 114 h 280"/>
                <a:gd name="T34" fmla="*/ 398 w 490"/>
                <a:gd name="T35" fmla="*/ 124 h 280"/>
                <a:gd name="T36" fmla="*/ 362 w 490"/>
                <a:gd name="T37" fmla="*/ 84 h 280"/>
                <a:gd name="T38" fmla="*/ 362 w 490"/>
                <a:gd name="T39" fmla="*/ 84 h 280"/>
                <a:gd name="T40" fmla="*/ 364 w 490"/>
                <a:gd name="T41" fmla="*/ 110 h 280"/>
                <a:gd name="T42" fmla="*/ 364 w 490"/>
                <a:gd name="T43" fmla="*/ 140 h 280"/>
                <a:gd name="T44" fmla="*/ 364 w 490"/>
                <a:gd name="T45" fmla="*/ 140 h 280"/>
                <a:gd name="T46" fmla="*/ 354 w 490"/>
                <a:gd name="T47" fmla="*/ 146 h 280"/>
                <a:gd name="T48" fmla="*/ 324 w 490"/>
                <a:gd name="T49" fmla="*/ 158 h 280"/>
                <a:gd name="T50" fmla="*/ 226 w 490"/>
                <a:gd name="T51" fmla="*/ 192 h 280"/>
                <a:gd name="T52" fmla="*/ 108 w 490"/>
                <a:gd name="T53" fmla="*/ 236 h 280"/>
                <a:gd name="T54" fmla="*/ 50 w 490"/>
                <a:gd name="T55" fmla="*/ 258 h 280"/>
                <a:gd name="T56" fmla="*/ 0 w 490"/>
                <a:gd name="T57" fmla="*/ 280 h 280"/>
                <a:gd name="T58" fmla="*/ 0 w 490"/>
                <a:gd name="T5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 h="280">
                  <a:moveTo>
                    <a:pt x="0" y="280"/>
                  </a:moveTo>
                  <a:lnTo>
                    <a:pt x="0" y="280"/>
                  </a:lnTo>
                  <a:lnTo>
                    <a:pt x="122" y="224"/>
                  </a:lnTo>
                  <a:lnTo>
                    <a:pt x="352" y="124"/>
                  </a:lnTo>
                  <a:lnTo>
                    <a:pt x="340" y="54"/>
                  </a:lnTo>
                  <a:lnTo>
                    <a:pt x="400" y="98"/>
                  </a:lnTo>
                  <a:lnTo>
                    <a:pt x="400" y="98"/>
                  </a:lnTo>
                  <a:lnTo>
                    <a:pt x="408" y="88"/>
                  </a:lnTo>
                  <a:lnTo>
                    <a:pt x="426" y="64"/>
                  </a:lnTo>
                  <a:lnTo>
                    <a:pt x="438" y="48"/>
                  </a:lnTo>
                  <a:lnTo>
                    <a:pt x="454" y="32"/>
                  </a:lnTo>
                  <a:lnTo>
                    <a:pt x="472" y="16"/>
                  </a:lnTo>
                  <a:lnTo>
                    <a:pt x="490" y="0"/>
                  </a:lnTo>
                  <a:lnTo>
                    <a:pt x="490" y="0"/>
                  </a:lnTo>
                  <a:lnTo>
                    <a:pt x="452" y="56"/>
                  </a:lnTo>
                  <a:lnTo>
                    <a:pt x="420" y="96"/>
                  </a:lnTo>
                  <a:lnTo>
                    <a:pt x="408" y="114"/>
                  </a:lnTo>
                  <a:lnTo>
                    <a:pt x="398" y="124"/>
                  </a:lnTo>
                  <a:lnTo>
                    <a:pt x="362" y="84"/>
                  </a:lnTo>
                  <a:lnTo>
                    <a:pt x="362" y="84"/>
                  </a:lnTo>
                  <a:lnTo>
                    <a:pt x="364" y="110"/>
                  </a:lnTo>
                  <a:lnTo>
                    <a:pt x="364" y="140"/>
                  </a:lnTo>
                  <a:lnTo>
                    <a:pt x="364" y="140"/>
                  </a:lnTo>
                  <a:lnTo>
                    <a:pt x="354" y="146"/>
                  </a:lnTo>
                  <a:lnTo>
                    <a:pt x="324" y="158"/>
                  </a:lnTo>
                  <a:lnTo>
                    <a:pt x="226" y="192"/>
                  </a:lnTo>
                  <a:lnTo>
                    <a:pt x="108" y="236"/>
                  </a:lnTo>
                  <a:lnTo>
                    <a:pt x="50" y="258"/>
                  </a:lnTo>
                  <a:lnTo>
                    <a:pt x="0" y="280"/>
                  </a:lnTo>
                  <a:lnTo>
                    <a:pt x="0" y="280"/>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1" name="Freeform 45"/>
            <p:cNvSpPr/>
            <p:nvPr>
              <p:custDataLst>
                <p:tags r:id="rId44"/>
              </p:custDataLst>
            </p:nvPr>
          </p:nvSpPr>
          <p:spPr bwMode="auto">
            <a:xfrm>
              <a:off x="2393950" y="1020763"/>
              <a:ext cx="666750" cy="1041400"/>
            </a:xfrm>
            <a:custGeom>
              <a:avLst/>
              <a:gdLst>
                <a:gd name="T0" fmla="*/ 238 w 420"/>
                <a:gd name="T1" fmla="*/ 18 h 656"/>
                <a:gd name="T2" fmla="*/ 314 w 420"/>
                <a:gd name="T3" fmla="*/ 280 h 656"/>
                <a:gd name="T4" fmla="*/ 370 w 420"/>
                <a:gd name="T5" fmla="*/ 276 h 656"/>
                <a:gd name="T6" fmla="*/ 392 w 420"/>
                <a:gd name="T7" fmla="*/ 270 h 656"/>
                <a:gd name="T8" fmla="*/ 396 w 420"/>
                <a:gd name="T9" fmla="*/ 268 h 656"/>
                <a:gd name="T10" fmla="*/ 404 w 420"/>
                <a:gd name="T11" fmla="*/ 270 h 656"/>
                <a:gd name="T12" fmla="*/ 412 w 420"/>
                <a:gd name="T13" fmla="*/ 284 h 656"/>
                <a:gd name="T14" fmla="*/ 420 w 420"/>
                <a:gd name="T15" fmla="*/ 310 h 656"/>
                <a:gd name="T16" fmla="*/ 418 w 420"/>
                <a:gd name="T17" fmla="*/ 336 h 656"/>
                <a:gd name="T18" fmla="*/ 414 w 420"/>
                <a:gd name="T19" fmla="*/ 346 h 656"/>
                <a:gd name="T20" fmla="*/ 398 w 420"/>
                <a:gd name="T21" fmla="*/ 356 h 656"/>
                <a:gd name="T22" fmla="*/ 378 w 420"/>
                <a:gd name="T23" fmla="*/ 362 h 656"/>
                <a:gd name="T24" fmla="*/ 354 w 420"/>
                <a:gd name="T25" fmla="*/ 364 h 656"/>
                <a:gd name="T26" fmla="*/ 360 w 420"/>
                <a:gd name="T27" fmla="*/ 404 h 656"/>
                <a:gd name="T28" fmla="*/ 382 w 420"/>
                <a:gd name="T29" fmla="*/ 542 h 656"/>
                <a:gd name="T30" fmla="*/ 388 w 420"/>
                <a:gd name="T31" fmla="*/ 620 h 656"/>
                <a:gd name="T32" fmla="*/ 386 w 420"/>
                <a:gd name="T33" fmla="*/ 638 h 656"/>
                <a:gd name="T34" fmla="*/ 382 w 420"/>
                <a:gd name="T35" fmla="*/ 642 h 656"/>
                <a:gd name="T36" fmla="*/ 348 w 420"/>
                <a:gd name="T37" fmla="*/ 652 h 656"/>
                <a:gd name="T38" fmla="*/ 280 w 420"/>
                <a:gd name="T39" fmla="*/ 656 h 656"/>
                <a:gd name="T40" fmla="*/ 206 w 420"/>
                <a:gd name="T41" fmla="*/ 650 h 656"/>
                <a:gd name="T42" fmla="*/ 176 w 420"/>
                <a:gd name="T43" fmla="*/ 642 h 656"/>
                <a:gd name="T44" fmla="*/ 154 w 420"/>
                <a:gd name="T45" fmla="*/ 628 h 656"/>
                <a:gd name="T46" fmla="*/ 148 w 420"/>
                <a:gd name="T47" fmla="*/ 618 h 656"/>
                <a:gd name="T48" fmla="*/ 124 w 420"/>
                <a:gd name="T49" fmla="*/ 576 h 656"/>
                <a:gd name="T50" fmla="*/ 94 w 420"/>
                <a:gd name="T51" fmla="*/ 494 h 656"/>
                <a:gd name="T52" fmla="*/ 42 w 420"/>
                <a:gd name="T53" fmla="*/ 332 h 656"/>
                <a:gd name="T54" fmla="*/ 22 w 420"/>
                <a:gd name="T55" fmla="*/ 260 h 656"/>
                <a:gd name="T56" fmla="*/ 4 w 420"/>
                <a:gd name="T57" fmla="*/ 180 h 656"/>
                <a:gd name="T58" fmla="*/ 0 w 420"/>
                <a:gd name="T59" fmla="*/ 122 h 656"/>
                <a:gd name="T60" fmla="*/ 2 w 420"/>
                <a:gd name="T61" fmla="*/ 88 h 656"/>
                <a:gd name="T62" fmla="*/ 12 w 420"/>
                <a:gd name="T63" fmla="*/ 62 h 656"/>
                <a:gd name="T64" fmla="*/ 20 w 420"/>
                <a:gd name="T65" fmla="*/ 52 h 656"/>
                <a:gd name="T66" fmla="*/ 42 w 420"/>
                <a:gd name="T67" fmla="*/ 34 h 656"/>
                <a:gd name="T68" fmla="*/ 70 w 420"/>
                <a:gd name="T69" fmla="*/ 20 h 656"/>
                <a:gd name="T70" fmla="*/ 136 w 420"/>
                <a:gd name="T71" fmla="*/ 2 h 656"/>
                <a:gd name="T72" fmla="*/ 198 w 420"/>
                <a:gd name="T73" fmla="*/ 2 h 656"/>
                <a:gd name="T74" fmla="*/ 222 w 420"/>
                <a:gd name="T75" fmla="*/ 8 h 656"/>
                <a:gd name="T76" fmla="*/ 238 w 420"/>
                <a:gd name="T77" fmla="*/ 1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656">
                  <a:moveTo>
                    <a:pt x="238" y="18"/>
                  </a:moveTo>
                  <a:lnTo>
                    <a:pt x="238" y="18"/>
                  </a:lnTo>
                  <a:lnTo>
                    <a:pt x="314" y="280"/>
                  </a:lnTo>
                  <a:lnTo>
                    <a:pt x="314" y="280"/>
                  </a:lnTo>
                  <a:lnTo>
                    <a:pt x="344" y="280"/>
                  </a:lnTo>
                  <a:lnTo>
                    <a:pt x="370" y="276"/>
                  </a:lnTo>
                  <a:lnTo>
                    <a:pt x="382" y="274"/>
                  </a:lnTo>
                  <a:lnTo>
                    <a:pt x="392" y="270"/>
                  </a:lnTo>
                  <a:lnTo>
                    <a:pt x="392" y="270"/>
                  </a:lnTo>
                  <a:lnTo>
                    <a:pt x="396" y="268"/>
                  </a:lnTo>
                  <a:lnTo>
                    <a:pt x="400" y="268"/>
                  </a:lnTo>
                  <a:lnTo>
                    <a:pt x="404" y="270"/>
                  </a:lnTo>
                  <a:lnTo>
                    <a:pt x="406" y="274"/>
                  </a:lnTo>
                  <a:lnTo>
                    <a:pt x="412" y="284"/>
                  </a:lnTo>
                  <a:lnTo>
                    <a:pt x="416" y="296"/>
                  </a:lnTo>
                  <a:lnTo>
                    <a:pt x="420" y="310"/>
                  </a:lnTo>
                  <a:lnTo>
                    <a:pt x="420" y="324"/>
                  </a:lnTo>
                  <a:lnTo>
                    <a:pt x="418" y="336"/>
                  </a:lnTo>
                  <a:lnTo>
                    <a:pt x="414" y="346"/>
                  </a:lnTo>
                  <a:lnTo>
                    <a:pt x="414" y="346"/>
                  </a:lnTo>
                  <a:lnTo>
                    <a:pt x="406" y="352"/>
                  </a:lnTo>
                  <a:lnTo>
                    <a:pt x="398" y="356"/>
                  </a:lnTo>
                  <a:lnTo>
                    <a:pt x="388" y="360"/>
                  </a:lnTo>
                  <a:lnTo>
                    <a:pt x="378" y="362"/>
                  </a:lnTo>
                  <a:lnTo>
                    <a:pt x="360" y="364"/>
                  </a:lnTo>
                  <a:lnTo>
                    <a:pt x="354" y="364"/>
                  </a:lnTo>
                  <a:lnTo>
                    <a:pt x="354" y="364"/>
                  </a:lnTo>
                  <a:lnTo>
                    <a:pt x="360" y="404"/>
                  </a:lnTo>
                  <a:lnTo>
                    <a:pt x="374" y="492"/>
                  </a:lnTo>
                  <a:lnTo>
                    <a:pt x="382" y="542"/>
                  </a:lnTo>
                  <a:lnTo>
                    <a:pt x="386" y="586"/>
                  </a:lnTo>
                  <a:lnTo>
                    <a:pt x="388" y="620"/>
                  </a:lnTo>
                  <a:lnTo>
                    <a:pt x="388" y="632"/>
                  </a:lnTo>
                  <a:lnTo>
                    <a:pt x="386" y="638"/>
                  </a:lnTo>
                  <a:lnTo>
                    <a:pt x="386" y="638"/>
                  </a:lnTo>
                  <a:lnTo>
                    <a:pt x="382" y="642"/>
                  </a:lnTo>
                  <a:lnTo>
                    <a:pt x="374" y="646"/>
                  </a:lnTo>
                  <a:lnTo>
                    <a:pt x="348" y="652"/>
                  </a:lnTo>
                  <a:lnTo>
                    <a:pt x="316" y="656"/>
                  </a:lnTo>
                  <a:lnTo>
                    <a:pt x="280" y="656"/>
                  </a:lnTo>
                  <a:lnTo>
                    <a:pt x="242" y="656"/>
                  </a:lnTo>
                  <a:lnTo>
                    <a:pt x="206" y="650"/>
                  </a:lnTo>
                  <a:lnTo>
                    <a:pt x="190" y="646"/>
                  </a:lnTo>
                  <a:lnTo>
                    <a:pt x="176" y="642"/>
                  </a:lnTo>
                  <a:lnTo>
                    <a:pt x="164" y="636"/>
                  </a:lnTo>
                  <a:lnTo>
                    <a:pt x="154" y="628"/>
                  </a:lnTo>
                  <a:lnTo>
                    <a:pt x="154" y="628"/>
                  </a:lnTo>
                  <a:lnTo>
                    <a:pt x="148" y="618"/>
                  </a:lnTo>
                  <a:lnTo>
                    <a:pt x="140" y="606"/>
                  </a:lnTo>
                  <a:lnTo>
                    <a:pt x="124" y="576"/>
                  </a:lnTo>
                  <a:lnTo>
                    <a:pt x="110" y="538"/>
                  </a:lnTo>
                  <a:lnTo>
                    <a:pt x="94" y="494"/>
                  </a:lnTo>
                  <a:lnTo>
                    <a:pt x="66" y="406"/>
                  </a:lnTo>
                  <a:lnTo>
                    <a:pt x="42" y="332"/>
                  </a:lnTo>
                  <a:lnTo>
                    <a:pt x="42" y="332"/>
                  </a:lnTo>
                  <a:lnTo>
                    <a:pt x="22" y="260"/>
                  </a:lnTo>
                  <a:lnTo>
                    <a:pt x="12" y="220"/>
                  </a:lnTo>
                  <a:lnTo>
                    <a:pt x="4" y="180"/>
                  </a:lnTo>
                  <a:lnTo>
                    <a:pt x="0" y="140"/>
                  </a:lnTo>
                  <a:lnTo>
                    <a:pt x="0" y="122"/>
                  </a:lnTo>
                  <a:lnTo>
                    <a:pt x="0" y="104"/>
                  </a:lnTo>
                  <a:lnTo>
                    <a:pt x="2" y="88"/>
                  </a:lnTo>
                  <a:lnTo>
                    <a:pt x="6" y="74"/>
                  </a:lnTo>
                  <a:lnTo>
                    <a:pt x="12" y="62"/>
                  </a:lnTo>
                  <a:lnTo>
                    <a:pt x="20" y="52"/>
                  </a:lnTo>
                  <a:lnTo>
                    <a:pt x="20" y="52"/>
                  </a:lnTo>
                  <a:lnTo>
                    <a:pt x="30" y="42"/>
                  </a:lnTo>
                  <a:lnTo>
                    <a:pt x="42" y="34"/>
                  </a:lnTo>
                  <a:lnTo>
                    <a:pt x="56" y="26"/>
                  </a:lnTo>
                  <a:lnTo>
                    <a:pt x="70" y="20"/>
                  </a:lnTo>
                  <a:lnTo>
                    <a:pt x="102" y="10"/>
                  </a:lnTo>
                  <a:lnTo>
                    <a:pt x="136" y="2"/>
                  </a:lnTo>
                  <a:lnTo>
                    <a:pt x="168" y="0"/>
                  </a:lnTo>
                  <a:lnTo>
                    <a:pt x="198" y="2"/>
                  </a:lnTo>
                  <a:lnTo>
                    <a:pt x="212" y="4"/>
                  </a:lnTo>
                  <a:lnTo>
                    <a:pt x="222" y="8"/>
                  </a:lnTo>
                  <a:lnTo>
                    <a:pt x="232" y="12"/>
                  </a:lnTo>
                  <a:lnTo>
                    <a:pt x="238" y="18"/>
                  </a:lnTo>
                  <a:lnTo>
                    <a:pt x="238" y="18"/>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2" name="Freeform 46"/>
            <p:cNvSpPr/>
            <p:nvPr>
              <p:custDataLst>
                <p:tags r:id="rId45"/>
              </p:custDataLst>
            </p:nvPr>
          </p:nvSpPr>
          <p:spPr bwMode="auto">
            <a:xfrm>
              <a:off x="1638300" y="563563"/>
              <a:ext cx="1247775" cy="1517650"/>
            </a:xfrm>
            <a:custGeom>
              <a:avLst/>
              <a:gdLst>
                <a:gd name="T0" fmla="*/ 570 w 786"/>
                <a:gd name="T1" fmla="*/ 636 h 956"/>
                <a:gd name="T2" fmla="*/ 590 w 786"/>
                <a:gd name="T3" fmla="*/ 554 h 956"/>
                <a:gd name="T4" fmla="*/ 570 w 786"/>
                <a:gd name="T5" fmla="*/ 466 h 956"/>
                <a:gd name="T6" fmla="*/ 514 w 786"/>
                <a:gd name="T7" fmla="*/ 400 h 956"/>
                <a:gd name="T8" fmla="*/ 634 w 786"/>
                <a:gd name="T9" fmla="*/ 400 h 956"/>
                <a:gd name="T10" fmla="*/ 662 w 786"/>
                <a:gd name="T11" fmla="*/ 390 h 956"/>
                <a:gd name="T12" fmla="*/ 650 w 786"/>
                <a:gd name="T13" fmla="*/ 358 h 956"/>
                <a:gd name="T14" fmla="*/ 656 w 786"/>
                <a:gd name="T15" fmla="*/ 342 h 956"/>
                <a:gd name="T16" fmla="*/ 752 w 786"/>
                <a:gd name="T17" fmla="*/ 330 h 956"/>
                <a:gd name="T18" fmla="*/ 786 w 786"/>
                <a:gd name="T19" fmla="*/ 306 h 956"/>
                <a:gd name="T20" fmla="*/ 780 w 786"/>
                <a:gd name="T21" fmla="*/ 280 h 956"/>
                <a:gd name="T22" fmla="*/ 742 w 786"/>
                <a:gd name="T23" fmla="*/ 254 h 956"/>
                <a:gd name="T24" fmla="*/ 704 w 786"/>
                <a:gd name="T25" fmla="*/ 246 h 956"/>
                <a:gd name="T26" fmla="*/ 758 w 786"/>
                <a:gd name="T27" fmla="*/ 208 h 956"/>
                <a:gd name="T28" fmla="*/ 782 w 786"/>
                <a:gd name="T29" fmla="*/ 162 h 956"/>
                <a:gd name="T30" fmla="*/ 774 w 786"/>
                <a:gd name="T31" fmla="*/ 100 h 956"/>
                <a:gd name="T32" fmla="*/ 742 w 786"/>
                <a:gd name="T33" fmla="*/ 36 h 956"/>
                <a:gd name="T34" fmla="*/ 698 w 786"/>
                <a:gd name="T35" fmla="*/ 4 h 956"/>
                <a:gd name="T36" fmla="*/ 654 w 786"/>
                <a:gd name="T37" fmla="*/ 2 h 956"/>
                <a:gd name="T38" fmla="*/ 604 w 786"/>
                <a:gd name="T39" fmla="*/ 34 h 956"/>
                <a:gd name="T40" fmla="*/ 584 w 786"/>
                <a:gd name="T41" fmla="*/ 92 h 956"/>
                <a:gd name="T42" fmla="*/ 582 w 786"/>
                <a:gd name="T43" fmla="*/ 172 h 956"/>
                <a:gd name="T44" fmla="*/ 552 w 786"/>
                <a:gd name="T45" fmla="*/ 110 h 956"/>
                <a:gd name="T46" fmla="*/ 502 w 786"/>
                <a:gd name="T47" fmla="*/ 58 h 956"/>
                <a:gd name="T48" fmla="*/ 424 w 786"/>
                <a:gd name="T49" fmla="*/ 32 h 956"/>
                <a:gd name="T50" fmla="*/ 352 w 786"/>
                <a:gd name="T51" fmla="*/ 44 h 956"/>
                <a:gd name="T52" fmla="*/ 294 w 786"/>
                <a:gd name="T53" fmla="*/ 80 h 956"/>
                <a:gd name="T54" fmla="*/ 286 w 786"/>
                <a:gd name="T55" fmla="*/ 132 h 956"/>
                <a:gd name="T56" fmla="*/ 334 w 786"/>
                <a:gd name="T57" fmla="*/ 194 h 956"/>
                <a:gd name="T58" fmla="*/ 354 w 786"/>
                <a:gd name="T59" fmla="*/ 228 h 956"/>
                <a:gd name="T60" fmla="*/ 244 w 786"/>
                <a:gd name="T61" fmla="*/ 248 h 956"/>
                <a:gd name="T62" fmla="*/ 164 w 786"/>
                <a:gd name="T63" fmla="*/ 298 h 956"/>
                <a:gd name="T64" fmla="*/ 122 w 786"/>
                <a:gd name="T65" fmla="*/ 334 h 956"/>
                <a:gd name="T66" fmla="*/ 68 w 786"/>
                <a:gd name="T67" fmla="*/ 328 h 956"/>
                <a:gd name="T68" fmla="*/ 26 w 786"/>
                <a:gd name="T69" fmla="*/ 346 h 956"/>
                <a:gd name="T70" fmla="*/ 2 w 786"/>
                <a:gd name="T71" fmla="*/ 374 h 956"/>
                <a:gd name="T72" fmla="*/ 12 w 786"/>
                <a:gd name="T73" fmla="*/ 398 h 956"/>
                <a:gd name="T74" fmla="*/ 80 w 786"/>
                <a:gd name="T75" fmla="*/ 442 h 956"/>
                <a:gd name="T76" fmla="*/ 22 w 786"/>
                <a:gd name="T77" fmla="*/ 480 h 956"/>
                <a:gd name="T78" fmla="*/ 0 w 786"/>
                <a:gd name="T79" fmla="*/ 524 h 956"/>
                <a:gd name="T80" fmla="*/ 6 w 786"/>
                <a:gd name="T81" fmla="*/ 550 h 956"/>
                <a:gd name="T82" fmla="*/ 34 w 786"/>
                <a:gd name="T83" fmla="*/ 564 h 956"/>
                <a:gd name="T84" fmla="*/ 98 w 786"/>
                <a:gd name="T85" fmla="*/ 550 h 956"/>
                <a:gd name="T86" fmla="*/ 122 w 786"/>
                <a:gd name="T87" fmla="*/ 626 h 956"/>
                <a:gd name="T88" fmla="*/ 190 w 786"/>
                <a:gd name="T89" fmla="*/ 748 h 956"/>
                <a:gd name="T90" fmla="*/ 282 w 786"/>
                <a:gd name="T91" fmla="*/ 836 h 956"/>
                <a:gd name="T92" fmla="*/ 316 w 786"/>
                <a:gd name="T93" fmla="*/ 886 h 956"/>
                <a:gd name="T94" fmla="*/ 342 w 786"/>
                <a:gd name="T95" fmla="*/ 948 h 956"/>
                <a:gd name="T96" fmla="*/ 360 w 786"/>
                <a:gd name="T97" fmla="*/ 952 h 956"/>
                <a:gd name="T98" fmla="*/ 396 w 786"/>
                <a:gd name="T99" fmla="*/ 918 h 956"/>
                <a:gd name="T100" fmla="*/ 408 w 786"/>
                <a:gd name="T101" fmla="*/ 902 h 956"/>
                <a:gd name="T102" fmla="*/ 444 w 786"/>
                <a:gd name="T103" fmla="*/ 948 h 956"/>
                <a:gd name="T104" fmla="*/ 476 w 786"/>
                <a:gd name="T105" fmla="*/ 954 h 956"/>
                <a:gd name="T106" fmla="*/ 516 w 786"/>
                <a:gd name="T107" fmla="*/ 932 h 956"/>
                <a:gd name="T108" fmla="*/ 532 w 786"/>
                <a:gd name="T109" fmla="*/ 894 h 956"/>
                <a:gd name="T110" fmla="*/ 552 w 786"/>
                <a:gd name="T111" fmla="*/ 892 h 956"/>
                <a:gd name="T112" fmla="*/ 576 w 786"/>
                <a:gd name="T113" fmla="*/ 878 h 956"/>
                <a:gd name="T114" fmla="*/ 582 w 786"/>
                <a:gd name="T115" fmla="*/ 840 h 956"/>
                <a:gd name="T116" fmla="*/ 556 w 786"/>
                <a:gd name="T117" fmla="*/ 752 h 956"/>
                <a:gd name="T118" fmla="*/ 556 w 786"/>
                <a:gd name="T119" fmla="*/ 67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 h="956">
                  <a:moveTo>
                    <a:pt x="558" y="662"/>
                  </a:moveTo>
                  <a:lnTo>
                    <a:pt x="558" y="662"/>
                  </a:lnTo>
                  <a:lnTo>
                    <a:pt x="560" y="654"/>
                  </a:lnTo>
                  <a:lnTo>
                    <a:pt x="570" y="636"/>
                  </a:lnTo>
                  <a:lnTo>
                    <a:pt x="580" y="608"/>
                  </a:lnTo>
                  <a:lnTo>
                    <a:pt x="584" y="592"/>
                  </a:lnTo>
                  <a:lnTo>
                    <a:pt x="588" y="572"/>
                  </a:lnTo>
                  <a:lnTo>
                    <a:pt x="590" y="554"/>
                  </a:lnTo>
                  <a:lnTo>
                    <a:pt x="588" y="532"/>
                  </a:lnTo>
                  <a:lnTo>
                    <a:pt x="586" y="510"/>
                  </a:lnTo>
                  <a:lnTo>
                    <a:pt x="580" y="488"/>
                  </a:lnTo>
                  <a:lnTo>
                    <a:pt x="570" y="466"/>
                  </a:lnTo>
                  <a:lnTo>
                    <a:pt x="556" y="444"/>
                  </a:lnTo>
                  <a:lnTo>
                    <a:pt x="538" y="422"/>
                  </a:lnTo>
                  <a:lnTo>
                    <a:pt x="514" y="400"/>
                  </a:lnTo>
                  <a:lnTo>
                    <a:pt x="514" y="400"/>
                  </a:lnTo>
                  <a:lnTo>
                    <a:pt x="536" y="400"/>
                  </a:lnTo>
                  <a:lnTo>
                    <a:pt x="584" y="402"/>
                  </a:lnTo>
                  <a:lnTo>
                    <a:pt x="612" y="402"/>
                  </a:lnTo>
                  <a:lnTo>
                    <a:pt x="634" y="400"/>
                  </a:lnTo>
                  <a:lnTo>
                    <a:pt x="652" y="396"/>
                  </a:lnTo>
                  <a:lnTo>
                    <a:pt x="658" y="392"/>
                  </a:lnTo>
                  <a:lnTo>
                    <a:pt x="662" y="390"/>
                  </a:lnTo>
                  <a:lnTo>
                    <a:pt x="662" y="390"/>
                  </a:lnTo>
                  <a:lnTo>
                    <a:pt x="664" y="382"/>
                  </a:lnTo>
                  <a:lnTo>
                    <a:pt x="660" y="374"/>
                  </a:lnTo>
                  <a:lnTo>
                    <a:pt x="656" y="366"/>
                  </a:lnTo>
                  <a:lnTo>
                    <a:pt x="650" y="358"/>
                  </a:lnTo>
                  <a:lnTo>
                    <a:pt x="636" y="346"/>
                  </a:lnTo>
                  <a:lnTo>
                    <a:pt x="630" y="342"/>
                  </a:lnTo>
                  <a:lnTo>
                    <a:pt x="630" y="342"/>
                  </a:lnTo>
                  <a:lnTo>
                    <a:pt x="656" y="342"/>
                  </a:lnTo>
                  <a:lnTo>
                    <a:pt x="680" y="340"/>
                  </a:lnTo>
                  <a:lnTo>
                    <a:pt x="710" y="338"/>
                  </a:lnTo>
                  <a:lnTo>
                    <a:pt x="738" y="332"/>
                  </a:lnTo>
                  <a:lnTo>
                    <a:pt x="752" y="330"/>
                  </a:lnTo>
                  <a:lnTo>
                    <a:pt x="764" y="324"/>
                  </a:lnTo>
                  <a:lnTo>
                    <a:pt x="774" y="320"/>
                  </a:lnTo>
                  <a:lnTo>
                    <a:pt x="780" y="312"/>
                  </a:lnTo>
                  <a:lnTo>
                    <a:pt x="786" y="306"/>
                  </a:lnTo>
                  <a:lnTo>
                    <a:pt x="786" y="298"/>
                  </a:lnTo>
                  <a:lnTo>
                    <a:pt x="786" y="298"/>
                  </a:lnTo>
                  <a:lnTo>
                    <a:pt x="784" y="288"/>
                  </a:lnTo>
                  <a:lnTo>
                    <a:pt x="780" y="280"/>
                  </a:lnTo>
                  <a:lnTo>
                    <a:pt x="776" y="274"/>
                  </a:lnTo>
                  <a:lnTo>
                    <a:pt x="770" y="268"/>
                  </a:lnTo>
                  <a:lnTo>
                    <a:pt x="758" y="260"/>
                  </a:lnTo>
                  <a:lnTo>
                    <a:pt x="742" y="254"/>
                  </a:lnTo>
                  <a:lnTo>
                    <a:pt x="728" y="250"/>
                  </a:lnTo>
                  <a:lnTo>
                    <a:pt x="716" y="248"/>
                  </a:lnTo>
                  <a:lnTo>
                    <a:pt x="704" y="246"/>
                  </a:lnTo>
                  <a:lnTo>
                    <a:pt x="704" y="246"/>
                  </a:lnTo>
                  <a:lnTo>
                    <a:pt x="716" y="240"/>
                  </a:lnTo>
                  <a:lnTo>
                    <a:pt x="730" y="232"/>
                  </a:lnTo>
                  <a:lnTo>
                    <a:pt x="744" y="222"/>
                  </a:lnTo>
                  <a:lnTo>
                    <a:pt x="758" y="208"/>
                  </a:lnTo>
                  <a:lnTo>
                    <a:pt x="770" y="192"/>
                  </a:lnTo>
                  <a:lnTo>
                    <a:pt x="776" y="182"/>
                  </a:lnTo>
                  <a:lnTo>
                    <a:pt x="780" y="172"/>
                  </a:lnTo>
                  <a:lnTo>
                    <a:pt x="782" y="162"/>
                  </a:lnTo>
                  <a:lnTo>
                    <a:pt x="782" y="150"/>
                  </a:lnTo>
                  <a:lnTo>
                    <a:pt x="782" y="150"/>
                  </a:lnTo>
                  <a:lnTo>
                    <a:pt x="780" y="126"/>
                  </a:lnTo>
                  <a:lnTo>
                    <a:pt x="774" y="100"/>
                  </a:lnTo>
                  <a:lnTo>
                    <a:pt x="764" y="72"/>
                  </a:lnTo>
                  <a:lnTo>
                    <a:pt x="758" y="60"/>
                  </a:lnTo>
                  <a:lnTo>
                    <a:pt x="750" y="48"/>
                  </a:lnTo>
                  <a:lnTo>
                    <a:pt x="742" y="36"/>
                  </a:lnTo>
                  <a:lnTo>
                    <a:pt x="732" y="26"/>
                  </a:lnTo>
                  <a:lnTo>
                    <a:pt x="722" y="18"/>
                  </a:lnTo>
                  <a:lnTo>
                    <a:pt x="710" y="10"/>
                  </a:lnTo>
                  <a:lnTo>
                    <a:pt x="698" y="4"/>
                  </a:lnTo>
                  <a:lnTo>
                    <a:pt x="684" y="2"/>
                  </a:lnTo>
                  <a:lnTo>
                    <a:pt x="670" y="0"/>
                  </a:lnTo>
                  <a:lnTo>
                    <a:pt x="654" y="2"/>
                  </a:lnTo>
                  <a:lnTo>
                    <a:pt x="654" y="2"/>
                  </a:lnTo>
                  <a:lnTo>
                    <a:pt x="638" y="6"/>
                  </a:lnTo>
                  <a:lnTo>
                    <a:pt x="624" y="12"/>
                  </a:lnTo>
                  <a:lnTo>
                    <a:pt x="612" y="22"/>
                  </a:lnTo>
                  <a:lnTo>
                    <a:pt x="604" y="34"/>
                  </a:lnTo>
                  <a:lnTo>
                    <a:pt x="596" y="48"/>
                  </a:lnTo>
                  <a:lnTo>
                    <a:pt x="590" y="62"/>
                  </a:lnTo>
                  <a:lnTo>
                    <a:pt x="586" y="78"/>
                  </a:lnTo>
                  <a:lnTo>
                    <a:pt x="584" y="92"/>
                  </a:lnTo>
                  <a:lnTo>
                    <a:pt x="580" y="122"/>
                  </a:lnTo>
                  <a:lnTo>
                    <a:pt x="580" y="148"/>
                  </a:lnTo>
                  <a:lnTo>
                    <a:pt x="582" y="172"/>
                  </a:lnTo>
                  <a:lnTo>
                    <a:pt x="582" y="172"/>
                  </a:lnTo>
                  <a:lnTo>
                    <a:pt x="578" y="166"/>
                  </a:lnTo>
                  <a:lnTo>
                    <a:pt x="572" y="148"/>
                  </a:lnTo>
                  <a:lnTo>
                    <a:pt x="560" y="124"/>
                  </a:lnTo>
                  <a:lnTo>
                    <a:pt x="552" y="110"/>
                  </a:lnTo>
                  <a:lnTo>
                    <a:pt x="542" y="96"/>
                  </a:lnTo>
                  <a:lnTo>
                    <a:pt x="530" y="82"/>
                  </a:lnTo>
                  <a:lnTo>
                    <a:pt x="518" y="68"/>
                  </a:lnTo>
                  <a:lnTo>
                    <a:pt x="502" y="58"/>
                  </a:lnTo>
                  <a:lnTo>
                    <a:pt x="486" y="46"/>
                  </a:lnTo>
                  <a:lnTo>
                    <a:pt x="468" y="38"/>
                  </a:lnTo>
                  <a:lnTo>
                    <a:pt x="446" y="34"/>
                  </a:lnTo>
                  <a:lnTo>
                    <a:pt x="424" y="32"/>
                  </a:lnTo>
                  <a:lnTo>
                    <a:pt x="400" y="34"/>
                  </a:lnTo>
                  <a:lnTo>
                    <a:pt x="400" y="34"/>
                  </a:lnTo>
                  <a:lnTo>
                    <a:pt x="374" y="38"/>
                  </a:lnTo>
                  <a:lnTo>
                    <a:pt x="352" y="44"/>
                  </a:lnTo>
                  <a:lnTo>
                    <a:pt x="334" y="50"/>
                  </a:lnTo>
                  <a:lnTo>
                    <a:pt x="318" y="60"/>
                  </a:lnTo>
                  <a:lnTo>
                    <a:pt x="304" y="70"/>
                  </a:lnTo>
                  <a:lnTo>
                    <a:pt x="294" y="80"/>
                  </a:lnTo>
                  <a:lnTo>
                    <a:pt x="288" y="92"/>
                  </a:lnTo>
                  <a:lnTo>
                    <a:pt x="284" y="104"/>
                  </a:lnTo>
                  <a:lnTo>
                    <a:pt x="284" y="118"/>
                  </a:lnTo>
                  <a:lnTo>
                    <a:pt x="286" y="132"/>
                  </a:lnTo>
                  <a:lnTo>
                    <a:pt x="294" y="146"/>
                  </a:lnTo>
                  <a:lnTo>
                    <a:pt x="304" y="162"/>
                  </a:lnTo>
                  <a:lnTo>
                    <a:pt x="318" y="178"/>
                  </a:lnTo>
                  <a:lnTo>
                    <a:pt x="334" y="194"/>
                  </a:lnTo>
                  <a:lnTo>
                    <a:pt x="356" y="212"/>
                  </a:lnTo>
                  <a:lnTo>
                    <a:pt x="382" y="228"/>
                  </a:lnTo>
                  <a:lnTo>
                    <a:pt x="382" y="228"/>
                  </a:lnTo>
                  <a:lnTo>
                    <a:pt x="354" y="228"/>
                  </a:lnTo>
                  <a:lnTo>
                    <a:pt x="322" y="230"/>
                  </a:lnTo>
                  <a:lnTo>
                    <a:pt x="286" y="236"/>
                  </a:lnTo>
                  <a:lnTo>
                    <a:pt x="264" y="242"/>
                  </a:lnTo>
                  <a:lnTo>
                    <a:pt x="244" y="248"/>
                  </a:lnTo>
                  <a:lnTo>
                    <a:pt x="222" y="258"/>
                  </a:lnTo>
                  <a:lnTo>
                    <a:pt x="202" y="268"/>
                  </a:lnTo>
                  <a:lnTo>
                    <a:pt x="182" y="282"/>
                  </a:lnTo>
                  <a:lnTo>
                    <a:pt x="164" y="298"/>
                  </a:lnTo>
                  <a:lnTo>
                    <a:pt x="146" y="318"/>
                  </a:lnTo>
                  <a:lnTo>
                    <a:pt x="130" y="340"/>
                  </a:lnTo>
                  <a:lnTo>
                    <a:pt x="130" y="340"/>
                  </a:lnTo>
                  <a:lnTo>
                    <a:pt x="122" y="334"/>
                  </a:lnTo>
                  <a:lnTo>
                    <a:pt x="112" y="330"/>
                  </a:lnTo>
                  <a:lnTo>
                    <a:pt x="100" y="326"/>
                  </a:lnTo>
                  <a:lnTo>
                    <a:pt x="86" y="326"/>
                  </a:lnTo>
                  <a:lnTo>
                    <a:pt x="68" y="328"/>
                  </a:lnTo>
                  <a:lnTo>
                    <a:pt x="48" y="334"/>
                  </a:lnTo>
                  <a:lnTo>
                    <a:pt x="36" y="338"/>
                  </a:lnTo>
                  <a:lnTo>
                    <a:pt x="26" y="346"/>
                  </a:lnTo>
                  <a:lnTo>
                    <a:pt x="26" y="346"/>
                  </a:lnTo>
                  <a:lnTo>
                    <a:pt x="14" y="354"/>
                  </a:lnTo>
                  <a:lnTo>
                    <a:pt x="8" y="360"/>
                  </a:lnTo>
                  <a:lnTo>
                    <a:pt x="4" y="368"/>
                  </a:lnTo>
                  <a:lnTo>
                    <a:pt x="2" y="374"/>
                  </a:lnTo>
                  <a:lnTo>
                    <a:pt x="2" y="380"/>
                  </a:lnTo>
                  <a:lnTo>
                    <a:pt x="4" y="386"/>
                  </a:lnTo>
                  <a:lnTo>
                    <a:pt x="8" y="392"/>
                  </a:lnTo>
                  <a:lnTo>
                    <a:pt x="12" y="398"/>
                  </a:lnTo>
                  <a:lnTo>
                    <a:pt x="26" y="410"/>
                  </a:lnTo>
                  <a:lnTo>
                    <a:pt x="44" y="420"/>
                  </a:lnTo>
                  <a:lnTo>
                    <a:pt x="80" y="442"/>
                  </a:lnTo>
                  <a:lnTo>
                    <a:pt x="80" y="442"/>
                  </a:lnTo>
                  <a:lnTo>
                    <a:pt x="66" y="448"/>
                  </a:lnTo>
                  <a:lnTo>
                    <a:pt x="52" y="456"/>
                  </a:lnTo>
                  <a:lnTo>
                    <a:pt x="36" y="466"/>
                  </a:lnTo>
                  <a:lnTo>
                    <a:pt x="22" y="480"/>
                  </a:lnTo>
                  <a:lnTo>
                    <a:pt x="8" y="496"/>
                  </a:lnTo>
                  <a:lnTo>
                    <a:pt x="4" y="504"/>
                  </a:lnTo>
                  <a:lnTo>
                    <a:pt x="0" y="514"/>
                  </a:lnTo>
                  <a:lnTo>
                    <a:pt x="0" y="524"/>
                  </a:lnTo>
                  <a:lnTo>
                    <a:pt x="0" y="534"/>
                  </a:lnTo>
                  <a:lnTo>
                    <a:pt x="0" y="534"/>
                  </a:lnTo>
                  <a:lnTo>
                    <a:pt x="2" y="544"/>
                  </a:lnTo>
                  <a:lnTo>
                    <a:pt x="6" y="550"/>
                  </a:lnTo>
                  <a:lnTo>
                    <a:pt x="12" y="556"/>
                  </a:lnTo>
                  <a:lnTo>
                    <a:pt x="18" y="560"/>
                  </a:lnTo>
                  <a:lnTo>
                    <a:pt x="26" y="562"/>
                  </a:lnTo>
                  <a:lnTo>
                    <a:pt x="34" y="564"/>
                  </a:lnTo>
                  <a:lnTo>
                    <a:pt x="52" y="562"/>
                  </a:lnTo>
                  <a:lnTo>
                    <a:pt x="70" y="560"/>
                  </a:lnTo>
                  <a:lnTo>
                    <a:pt x="84" y="554"/>
                  </a:lnTo>
                  <a:lnTo>
                    <a:pt x="98" y="550"/>
                  </a:lnTo>
                  <a:lnTo>
                    <a:pt x="98" y="550"/>
                  </a:lnTo>
                  <a:lnTo>
                    <a:pt x="102" y="560"/>
                  </a:lnTo>
                  <a:lnTo>
                    <a:pt x="108" y="586"/>
                  </a:lnTo>
                  <a:lnTo>
                    <a:pt x="122" y="626"/>
                  </a:lnTo>
                  <a:lnTo>
                    <a:pt x="144" y="672"/>
                  </a:lnTo>
                  <a:lnTo>
                    <a:pt x="156" y="698"/>
                  </a:lnTo>
                  <a:lnTo>
                    <a:pt x="172" y="724"/>
                  </a:lnTo>
                  <a:lnTo>
                    <a:pt x="190" y="748"/>
                  </a:lnTo>
                  <a:lnTo>
                    <a:pt x="208" y="774"/>
                  </a:lnTo>
                  <a:lnTo>
                    <a:pt x="230" y="796"/>
                  </a:lnTo>
                  <a:lnTo>
                    <a:pt x="254" y="818"/>
                  </a:lnTo>
                  <a:lnTo>
                    <a:pt x="282" y="836"/>
                  </a:lnTo>
                  <a:lnTo>
                    <a:pt x="310" y="852"/>
                  </a:lnTo>
                  <a:lnTo>
                    <a:pt x="310" y="852"/>
                  </a:lnTo>
                  <a:lnTo>
                    <a:pt x="314" y="870"/>
                  </a:lnTo>
                  <a:lnTo>
                    <a:pt x="316" y="886"/>
                  </a:lnTo>
                  <a:lnTo>
                    <a:pt x="322" y="906"/>
                  </a:lnTo>
                  <a:lnTo>
                    <a:pt x="328" y="926"/>
                  </a:lnTo>
                  <a:lnTo>
                    <a:pt x="336" y="942"/>
                  </a:lnTo>
                  <a:lnTo>
                    <a:pt x="342" y="948"/>
                  </a:lnTo>
                  <a:lnTo>
                    <a:pt x="348" y="952"/>
                  </a:lnTo>
                  <a:lnTo>
                    <a:pt x="354" y="954"/>
                  </a:lnTo>
                  <a:lnTo>
                    <a:pt x="360" y="952"/>
                  </a:lnTo>
                  <a:lnTo>
                    <a:pt x="360" y="952"/>
                  </a:lnTo>
                  <a:lnTo>
                    <a:pt x="374" y="946"/>
                  </a:lnTo>
                  <a:lnTo>
                    <a:pt x="384" y="938"/>
                  </a:lnTo>
                  <a:lnTo>
                    <a:pt x="392" y="928"/>
                  </a:lnTo>
                  <a:lnTo>
                    <a:pt x="396" y="918"/>
                  </a:lnTo>
                  <a:lnTo>
                    <a:pt x="402" y="898"/>
                  </a:lnTo>
                  <a:lnTo>
                    <a:pt x="404" y="890"/>
                  </a:lnTo>
                  <a:lnTo>
                    <a:pt x="404" y="890"/>
                  </a:lnTo>
                  <a:lnTo>
                    <a:pt x="408" y="902"/>
                  </a:lnTo>
                  <a:lnTo>
                    <a:pt x="414" y="912"/>
                  </a:lnTo>
                  <a:lnTo>
                    <a:pt x="422" y="926"/>
                  </a:lnTo>
                  <a:lnTo>
                    <a:pt x="432" y="938"/>
                  </a:lnTo>
                  <a:lnTo>
                    <a:pt x="444" y="948"/>
                  </a:lnTo>
                  <a:lnTo>
                    <a:pt x="452" y="952"/>
                  </a:lnTo>
                  <a:lnTo>
                    <a:pt x="460" y="954"/>
                  </a:lnTo>
                  <a:lnTo>
                    <a:pt x="468" y="956"/>
                  </a:lnTo>
                  <a:lnTo>
                    <a:pt x="476" y="954"/>
                  </a:lnTo>
                  <a:lnTo>
                    <a:pt x="476" y="954"/>
                  </a:lnTo>
                  <a:lnTo>
                    <a:pt x="492" y="950"/>
                  </a:lnTo>
                  <a:lnTo>
                    <a:pt x="506" y="942"/>
                  </a:lnTo>
                  <a:lnTo>
                    <a:pt x="516" y="932"/>
                  </a:lnTo>
                  <a:lnTo>
                    <a:pt x="522" y="922"/>
                  </a:lnTo>
                  <a:lnTo>
                    <a:pt x="528" y="912"/>
                  </a:lnTo>
                  <a:lnTo>
                    <a:pt x="530" y="902"/>
                  </a:lnTo>
                  <a:lnTo>
                    <a:pt x="532" y="894"/>
                  </a:lnTo>
                  <a:lnTo>
                    <a:pt x="532" y="894"/>
                  </a:lnTo>
                  <a:lnTo>
                    <a:pt x="536" y="894"/>
                  </a:lnTo>
                  <a:lnTo>
                    <a:pt x="546" y="894"/>
                  </a:lnTo>
                  <a:lnTo>
                    <a:pt x="552" y="892"/>
                  </a:lnTo>
                  <a:lnTo>
                    <a:pt x="560" y="890"/>
                  </a:lnTo>
                  <a:lnTo>
                    <a:pt x="568" y="886"/>
                  </a:lnTo>
                  <a:lnTo>
                    <a:pt x="576" y="878"/>
                  </a:lnTo>
                  <a:lnTo>
                    <a:pt x="576" y="878"/>
                  </a:lnTo>
                  <a:lnTo>
                    <a:pt x="580" y="874"/>
                  </a:lnTo>
                  <a:lnTo>
                    <a:pt x="582" y="868"/>
                  </a:lnTo>
                  <a:lnTo>
                    <a:pt x="584" y="856"/>
                  </a:lnTo>
                  <a:lnTo>
                    <a:pt x="582" y="840"/>
                  </a:lnTo>
                  <a:lnTo>
                    <a:pt x="578" y="822"/>
                  </a:lnTo>
                  <a:lnTo>
                    <a:pt x="566" y="784"/>
                  </a:lnTo>
                  <a:lnTo>
                    <a:pt x="556" y="752"/>
                  </a:lnTo>
                  <a:lnTo>
                    <a:pt x="556" y="752"/>
                  </a:lnTo>
                  <a:lnTo>
                    <a:pt x="554" y="736"/>
                  </a:lnTo>
                  <a:lnTo>
                    <a:pt x="552" y="720"/>
                  </a:lnTo>
                  <a:lnTo>
                    <a:pt x="554" y="692"/>
                  </a:lnTo>
                  <a:lnTo>
                    <a:pt x="556" y="670"/>
                  </a:lnTo>
                  <a:lnTo>
                    <a:pt x="558" y="662"/>
                  </a:lnTo>
                  <a:lnTo>
                    <a:pt x="558" y="66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3" name="Freeform 47"/>
            <p:cNvSpPr/>
            <p:nvPr>
              <p:custDataLst>
                <p:tags r:id="rId46"/>
              </p:custDataLst>
            </p:nvPr>
          </p:nvSpPr>
          <p:spPr bwMode="auto">
            <a:xfrm>
              <a:off x="2400300" y="1462088"/>
              <a:ext cx="171450" cy="384175"/>
            </a:xfrm>
            <a:custGeom>
              <a:avLst/>
              <a:gdLst>
                <a:gd name="T0" fmla="*/ 44 w 108"/>
                <a:gd name="T1" fmla="*/ 2 h 242"/>
                <a:gd name="T2" fmla="*/ 44 w 108"/>
                <a:gd name="T3" fmla="*/ 2 h 242"/>
                <a:gd name="T4" fmla="*/ 38 w 108"/>
                <a:gd name="T5" fmla="*/ 0 h 242"/>
                <a:gd name="T6" fmla="*/ 32 w 108"/>
                <a:gd name="T7" fmla="*/ 2 h 242"/>
                <a:gd name="T8" fmla="*/ 28 w 108"/>
                <a:gd name="T9" fmla="*/ 6 h 242"/>
                <a:gd name="T10" fmla="*/ 22 w 108"/>
                <a:gd name="T11" fmla="*/ 12 h 242"/>
                <a:gd name="T12" fmla="*/ 14 w 108"/>
                <a:gd name="T13" fmla="*/ 28 h 242"/>
                <a:gd name="T14" fmla="*/ 8 w 108"/>
                <a:gd name="T15" fmla="*/ 48 h 242"/>
                <a:gd name="T16" fmla="*/ 4 w 108"/>
                <a:gd name="T17" fmla="*/ 72 h 242"/>
                <a:gd name="T18" fmla="*/ 2 w 108"/>
                <a:gd name="T19" fmla="*/ 96 h 242"/>
                <a:gd name="T20" fmla="*/ 0 w 108"/>
                <a:gd name="T21" fmla="*/ 120 h 242"/>
                <a:gd name="T22" fmla="*/ 2 w 108"/>
                <a:gd name="T23" fmla="*/ 140 h 242"/>
                <a:gd name="T24" fmla="*/ 2 w 108"/>
                <a:gd name="T25" fmla="*/ 140 h 242"/>
                <a:gd name="T26" fmla="*/ 2 w 108"/>
                <a:gd name="T27" fmla="*/ 148 h 242"/>
                <a:gd name="T28" fmla="*/ 6 w 108"/>
                <a:gd name="T29" fmla="*/ 158 h 242"/>
                <a:gd name="T30" fmla="*/ 16 w 108"/>
                <a:gd name="T31" fmla="*/ 176 h 242"/>
                <a:gd name="T32" fmla="*/ 28 w 108"/>
                <a:gd name="T33" fmla="*/ 194 h 242"/>
                <a:gd name="T34" fmla="*/ 44 w 108"/>
                <a:gd name="T35" fmla="*/ 212 h 242"/>
                <a:gd name="T36" fmla="*/ 60 w 108"/>
                <a:gd name="T37" fmla="*/ 226 h 242"/>
                <a:gd name="T38" fmla="*/ 76 w 108"/>
                <a:gd name="T39" fmla="*/ 236 h 242"/>
                <a:gd name="T40" fmla="*/ 90 w 108"/>
                <a:gd name="T41" fmla="*/ 240 h 242"/>
                <a:gd name="T42" fmla="*/ 96 w 108"/>
                <a:gd name="T43" fmla="*/ 242 h 242"/>
                <a:gd name="T44" fmla="*/ 102 w 108"/>
                <a:gd name="T45" fmla="*/ 240 h 242"/>
                <a:gd name="T46" fmla="*/ 102 w 108"/>
                <a:gd name="T47" fmla="*/ 240 h 242"/>
                <a:gd name="T48" fmla="*/ 106 w 108"/>
                <a:gd name="T49" fmla="*/ 238 h 242"/>
                <a:gd name="T50" fmla="*/ 108 w 108"/>
                <a:gd name="T51" fmla="*/ 232 h 242"/>
                <a:gd name="T52" fmla="*/ 108 w 108"/>
                <a:gd name="T53" fmla="*/ 228 h 242"/>
                <a:gd name="T54" fmla="*/ 108 w 108"/>
                <a:gd name="T55" fmla="*/ 220 h 242"/>
                <a:gd name="T56" fmla="*/ 104 w 108"/>
                <a:gd name="T57" fmla="*/ 204 h 242"/>
                <a:gd name="T58" fmla="*/ 96 w 108"/>
                <a:gd name="T59" fmla="*/ 186 h 242"/>
                <a:gd name="T60" fmla="*/ 80 w 108"/>
                <a:gd name="T61" fmla="*/ 148 h 242"/>
                <a:gd name="T62" fmla="*/ 74 w 108"/>
                <a:gd name="T63" fmla="*/ 132 h 242"/>
                <a:gd name="T64" fmla="*/ 74 w 108"/>
                <a:gd name="T65" fmla="*/ 120 h 242"/>
                <a:gd name="T66" fmla="*/ 74 w 108"/>
                <a:gd name="T67" fmla="*/ 120 h 242"/>
                <a:gd name="T68" fmla="*/ 76 w 108"/>
                <a:gd name="T69" fmla="*/ 110 h 242"/>
                <a:gd name="T70" fmla="*/ 82 w 108"/>
                <a:gd name="T71" fmla="*/ 96 h 242"/>
                <a:gd name="T72" fmla="*/ 86 w 108"/>
                <a:gd name="T73" fmla="*/ 80 h 242"/>
                <a:gd name="T74" fmla="*/ 90 w 108"/>
                <a:gd name="T75" fmla="*/ 64 h 242"/>
                <a:gd name="T76" fmla="*/ 90 w 108"/>
                <a:gd name="T77" fmla="*/ 54 h 242"/>
                <a:gd name="T78" fmla="*/ 90 w 108"/>
                <a:gd name="T79" fmla="*/ 46 h 242"/>
                <a:gd name="T80" fmla="*/ 88 w 108"/>
                <a:gd name="T81" fmla="*/ 38 h 242"/>
                <a:gd name="T82" fmla="*/ 82 w 108"/>
                <a:gd name="T83" fmla="*/ 30 h 242"/>
                <a:gd name="T84" fmla="*/ 76 w 108"/>
                <a:gd name="T85" fmla="*/ 22 h 242"/>
                <a:gd name="T86" fmla="*/ 68 w 108"/>
                <a:gd name="T87" fmla="*/ 14 h 242"/>
                <a:gd name="T88" fmla="*/ 58 w 108"/>
                <a:gd name="T89" fmla="*/ 8 h 242"/>
                <a:gd name="T90" fmla="*/ 44 w 108"/>
                <a:gd name="T91" fmla="*/ 2 h 242"/>
                <a:gd name="T92" fmla="*/ 44 w 108"/>
                <a:gd name="T93"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2">
                  <a:moveTo>
                    <a:pt x="44" y="2"/>
                  </a:moveTo>
                  <a:lnTo>
                    <a:pt x="44" y="2"/>
                  </a:lnTo>
                  <a:lnTo>
                    <a:pt x="38" y="0"/>
                  </a:lnTo>
                  <a:lnTo>
                    <a:pt x="32" y="2"/>
                  </a:lnTo>
                  <a:lnTo>
                    <a:pt x="28" y="6"/>
                  </a:lnTo>
                  <a:lnTo>
                    <a:pt x="22" y="12"/>
                  </a:lnTo>
                  <a:lnTo>
                    <a:pt x="14" y="28"/>
                  </a:lnTo>
                  <a:lnTo>
                    <a:pt x="8" y="48"/>
                  </a:lnTo>
                  <a:lnTo>
                    <a:pt x="4" y="72"/>
                  </a:lnTo>
                  <a:lnTo>
                    <a:pt x="2" y="96"/>
                  </a:lnTo>
                  <a:lnTo>
                    <a:pt x="0" y="120"/>
                  </a:lnTo>
                  <a:lnTo>
                    <a:pt x="2" y="140"/>
                  </a:lnTo>
                  <a:lnTo>
                    <a:pt x="2" y="140"/>
                  </a:lnTo>
                  <a:lnTo>
                    <a:pt x="2" y="148"/>
                  </a:lnTo>
                  <a:lnTo>
                    <a:pt x="6" y="158"/>
                  </a:lnTo>
                  <a:lnTo>
                    <a:pt x="16" y="176"/>
                  </a:lnTo>
                  <a:lnTo>
                    <a:pt x="28" y="194"/>
                  </a:lnTo>
                  <a:lnTo>
                    <a:pt x="44" y="212"/>
                  </a:lnTo>
                  <a:lnTo>
                    <a:pt x="60" y="226"/>
                  </a:lnTo>
                  <a:lnTo>
                    <a:pt x="76" y="236"/>
                  </a:lnTo>
                  <a:lnTo>
                    <a:pt x="90" y="240"/>
                  </a:lnTo>
                  <a:lnTo>
                    <a:pt x="96" y="242"/>
                  </a:lnTo>
                  <a:lnTo>
                    <a:pt x="102" y="240"/>
                  </a:lnTo>
                  <a:lnTo>
                    <a:pt x="102" y="240"/>
                  </a:lnTo>
                  <a:lnTo>
                    <a:pt x="106" y="238"/>
                  </a:lnTo>
                  <a:lnTo>
                    <a:pt x="108" y="232"/>
                  </a:lnTo>
                  <a:lnTo>
                    <a:pt x="108" y="228"/>
                  </a:lnTo>
                  <a:lnTo>
                    <a:pt x="108" y="220"/>
                  </a:lnTo>
                  <a:lnTo>
                    <a:pt x="104" y="204"/>
                  </a:lnTo>
                  <a:lnTo>
                    <a:pt x="96" y="186"/>
                  </a:lnTo>
                  <a:lnTo>
                    <a:pt x="80" y="148"/>
                  </a:lnTo>
                  <a:lnTo>
                    <a:pt x="74" y="132"/>
                  </a:lnTo>
                  <a:lnTo>
                    <a:pt x="74" y="120"/>
                  </a:lnTo>
                  <a:lnTo>
                    <a:pt x="74" y="120"/>
                  </a:lnTo>
                  <a:lnTo>
                    <a:pt x="76" y="110"/>
                  </a:lnTo>
                  <a:lnTo>
                    <a:pt x="82" y="96"/>
                  </a:lnTo>
                  <a:lnTo>
                    <a:pt x="86" y="80"/>
                  </a:lnTo>
                  <a:lnTo>
                    <a:pt x="90" y="64"/>
                  </a:lnTo>
                  <a:lnTo>
                    <a:pt x="90" y="54"/>
                  </a:lnTo>
                  <a:lnTo>
                    <a:pt x="90" y="46"/>
                  </a:lnTo>
                  <a:lnTo>
                    <a:pt x="88" y="38"/>
                  </a:lnTo>
                  <a:lnTo>
                    <a:pt x="82" y="30"/>
                  </a:lnTo>
                  <a:lnTo>
                    <a:pt x="76" y="22"/>
                  </a:lnTo>
                  <a:lnTo>
                    <a:pt x="68" y="14"/>
                  </a:lnTo>
                  <a:lnTo>
                    <a:pt x="58" y="8"/>
                  </a:lnTo>
                  <a:lnTo>
                    <a:pt x="44" y="2"/>
                  </a:lnTo>
                  <a:lnTo>
                    <a:pt x="44" y="2"/>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4" name="Freeform 48"/>
            <p:cNvSpPr/>
            <p:nvPr>
              <p:custDataLst>
                <p:tags r:id="rId47"/>
              </p:custDataLst>
            </p:nvPr>
          </p:nvSpPr>
          <p:spPr bwMode="auto">
            <a:xfrm>
              <a:off x="2619375" y="1246188"/>
              <a:ext cx="139700" cy="53975"/>
            </a:xfrm>
            <a:custGeom>
              <a:avLst/>
              <a:gdLst>
                <a:gd name="T0" fmla="*/ 0 w 88"/>
                <a:gd name="T1" fmla="*/ 10 h 34"/>
                <a:gd name="T2" fmla="*/ 0 w 88"/>
                <a:gd name="T3" fmla="*/ 10 h 34"/>
                <a:gd name="T4" fmla="*/ 12 w 88"/>
                <a:gd name="T5" fmla="*/ 6 h 34"/>
                <a:gd name="T6" fmla="*/ 22 w 88"/>
                <a:gd name="T7" fmla="*/ 2 h 34"/>
                <a:gd name="T8" fmla="*/ 36 w 88"/>
                <a:gd name="T9" fmla="*/ 0 h 34"/>
                <a:gd name="T10" fmla="*/ 50 w 88"/>
                <a:gd name="T11" fmla="*/ 0 h 34"/>
                <a:gd name="T12" fmla="*/ 58 w 88"/>
                <a:gd name="T13" fmla="*/ 2 h 34"/>
                <a:gd name="T14" fmla="*/ 64 w 88"/>
                <a:gd name="T15" fmla="*/ 6 h 34"/>
                <a:gd name="T16" fmla="*/ 72 w 88"/>
                <a:gd name="T17" fmla="*/ 10 h 34"/>
                <a:gd name="T18" fmla="*/ 78 w 88"/>
                <a:gd name="T19" fmla="*/ 16 h 34"/>
                <a:gd name="T20" fmla="*/ 84 w 88"/>
                <a:gd name="T21" fmla="*/ 24 h 34"/>
                <a:gd name="T22" fmla="*/ 88 w 88"/>
                <a:gd name="T23" fmla="*/ 34 h 34"/>
                <a:gd name="T24" fmla="*/ 88 w 88"/>
                <a:gd name="T25" fmla="*/ 34 h 34"/>
                <a:gd name="T26" fmla="*/ 54 w 88"/>
                <a:gd name="T27" fmla="*/ 20 h 34"/>
                <a:gd name="T28" fmla="*/ 24 w 88"/>
                <a:gd name="T29" fmla="*/ 12 h 34"/>
                <a:gd name="T30" fmla="*/ 12 w 88"/>
                <a:gd name="T31" fmla="*/ 10 h 34"/>
                <a:gd name="T32" fmla="*/ 0 w 88"/>
                <a:gd name="T33" fmla="*/ 10 h 34"/>
                <a:gd name="T34" fmla="*/ 0 w 88"/>
                <a:gd name="T35"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4">
                  <a:moveTo>
                    <a:pt x="0" y="10"/>
                  </a:moveTo>
                  <a:lnTo>
                    <a:pt x="0" y="10"/>
                  </a:lnTo>
                  <a:lnTo>
                    <a:pt x="12" y="6"/>
                  </a:lnTo>
                  <a:lnTo>
                    <a:pt x="22" y="2"/>
                  </a:lnTo>
                  <a:lnTo>
                    <a:pt x="36" y="0"/>
                  </a:lnTo>
                  <a:lnTo>
                    <a:pt x="50" y="0"/>
                  </a:lnTo>
                  <a:lnTo>
                    <a:pt x="58" y="2"/>
                  </a:lnTo>
                  <a:lnTo>
                    <a:pt x="64" y="6"/>
                  </a:lnTo>
                  <a:lnTo>
                    <a:pt x="72" y="10"/>
                  </a:lnTo>
                  <a:lnTo>
                    <a:pt x="78" y="16"/>
                  </a:lnTo>
                  <a:lnTo>
                    <a:pt x="84" y="24"/>
                  </a:lnTo>
                  <a:lnTo>
                    <a:pt x="88" y="34"/>
                  </a:lnTo>
                  <a:lnTo>
                    <a:pt x="88" y="34"/>
                  </a:lnTo>
                  <a:lnTo>
                    <a:pt x="54" y="20"/>
                  </a:lnTo>
                  <a:lnTo>
                    <a:pt x="24" y="12"/>
                  </a:lnTo>
                  <a:lnTo>
                    <a:pt x="12" y="10"/>
                  </a:lnTo>
                  <a:lnTo>
                    <a:pt x="0" y="10"/>
                  </a:lnTo>
                  <a:lnTo>
                    <a:pt x="0" y="1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5" name="Freeform 49"/>
            <p:cNvSpPr/>
            <p:nvPr>
              <p:custDataLst>
                <p:tags r:id="rId48"/>
              </p:custDataLst>
            </p:nvPr>
          </p:nvSpPr>
          <p:spPr bwMode="auto">
            <a:xfrm>
              <a:off x="2730500" y="1379538"/>
              <a:ext cx="69850" cy="104775"/>
            </a:xfrm>
            <a:custGeom>
              <a:avLst/>
              <a:gdLst>
                <a:gd name="T0" fmla="*/ 42 w 44"/>
                <a:gd name="T1" fmla="*/ 28 h 66"/>
                <a:gd name="T2" fmla="*/ 42 w 44"/>
                <a:gd name="T3" fmla="*/ 28 h 66"/>
                <a:gd name="T4" fmla="*/ 44 w 44"/>
                <a:gd name="T5" fmla="*/ 40 h 66"/>
                <a:gd name="T6" fmla="*/ 42 w 44"/>
                <a:gd name="T7" fmla="*/ 52 h 66"/>
                <a:gd name="T8" fmla="*/ 38 w 44"/>
                <a:gd name="T9" fmla="*/ 62 h 66"/>
                <a:gd name="T10" fmla="*/ 36 w 44"/>
                <a:gd name="T11" fmla="*/ 64 h 66"/>
                <a:gd name="T12" fmla="*/ 32 w 44"/>
                <a:gd name="T13" fmla="*/ 66 h 66"/>
                <a:gd name="T14" fmla="*/ 32 w 44"/>
                <a:gd name="T15" fmla="*/ 66 h 66"/>
                <a:gd name="T16" fmla="*/ 28 w 44"/>
                <a:gd name="T17" fmla="*/ 66 h 66"/>
                <a:gd name="T18" fmla="*/ 24 w 44"/>
                <a:gd name="T19" fmla="*/ 66 h 66"/>
                <a:gd name="T20" fmla="*/ 16 w 44"/>
                <a:gd name="T21" fmla="*/ 60 h 66"/>
                <a:gd name="T22" fmla="*/ 8 w 44"/>
                <a:gd name="T23" fmla="*/ 52 h 66"/>
                <a:gd name="T24" fmla="*/ 2 w 44"/>
                <a:gd name="T25" fmla="*/ 38 h 66"/>
                <a:gd name="T26" fmla="*/ 2 w 44"/>
                <a:gd name="T27" fmla="*/ 38 h 66"/>
                <a:gd name="T28" fmla="*/ 0 w 44"/>
                <a:gd name="T29" fmla="*/ 26 h 66"/>
                <a:gd name="T30" fmla="*/ 2 w 44"/>
                <a:gd name="T31" fmla="*/ 14 h 66"/>
                <a:gd name="T32" fmla="*/ 6 w 44"/>
                <a:gd name="T33" fmla="*/ 4 h 66"/>
                <a:gd name="T34" fmla="*/ 8 w 44"/>
                <a:gd name="T35" fmla="*/ 2 h 66"/>
                <a:gd name="T36" fmla="*/ 12 w 44"/>
                <a:gd name="T37" fmla="*/ 0 h 66"/>
                <a:gd name="T38" fmla="*/ 12 w 44"/>
                <a:gd name="T39" fmla="*/ 0 h 66"/>
                <a:gd name="T40" fmla="*/ 16 w 44"/>
                <a:gd name="T41" fmla="*/ 0 h 66"/>
                <a:gd name="T42" fmla="*/ 20 w 44"/>
                <a:gd name="T43" fmla="*/ 0 h 66"/>
                <a:gd name="T44" fmla="*/ 30 w 44"/>
                <a:gd name="T45" fmla="*/ 6 h 66"/>
                <a:gd name="T46" fmla="*/ 36 w 44"/>
                <a:gd name="T47" fmla="*/ 14 h 66"/>
                <a:gd name="T48" fmla="*/ 42 w 44"/>
                <a:gd name="T49" fmla="*/ 28 h 66"/>
                <a:gd name="T50" fmla="*/ 42 w 44"/>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66">
                  <a:moveTo>
                    <a:pt x="42" y="28"/>
                  </a:moveTo>
                  <a:lnTo>
                    <a:pt x="42" y="28"/>
                  </a:lnTo>
                  <a:lnTo>
                    <a:pt x="44" y="40"/>
                  </a:lnTo>
                  <a:lnTo>
                    <a:pt x="42" y="52"/>
                  </a:lnTo>
                  <a:lnTo>
                    <a:pt x="38" y="62"/>
                  </a:lnTo>
                  <a:lnTo>
                    <a:pt x="36" y="64"/>
                  </a:lnTo>
                  <a:lnTo>
                    <a:pt x="32" y="66"/>
                  </a:lnTo>
                  <a:lnTo>
                    <a:pt x="32" y="66"/>
                  </a:lnTo>
                  <a:lnTo>
                    <a:pt x="28" y="66"/>
                  </a:lnTo>
                  <a:lnTo>
                    <a:pt x="24" y="66"/>
                  </a:lnTo>
                  <a:lnTo>
                    <a:pt x="16" y="60"/>
                  </a:lnTo>
                  <a:lnTo>
                    <a:pt x="8" y="52"/>
                  </a:lnTo>
                  <a:lnTo>
                    <a:pt x="2" y="38"/>
                  </a:lnTo>
                  <a:lnTo>
                    <a:pt x="2" y="38"/>
                  </a:lnTo>
                  <a:lnTo>
                    <a:pt x="0" y="26"/>
                  </a:lnTo>
                  <a:lnTo>
                    <a:pt x="2" y="14"/>
                  </a:lnTo>
                  <a:lnTo>
                    <a:pt x="6" y="4"/>
                  </a:lnTo>
                  <a:lnTo>
                    <a:pt x="8" y="2"/>
                  </a:lnTo>
                  <a:lnTo>
                    <a:pt x="12" y="0"/>
                  </a:lnTo>
                  <a:lnTo>
                    <a:pt x="12" y="0"/>
                  </a:lnTo>
                  <a:lnTo>
                    <a:pt x="16" y="0"/>
                  </a:lnTo>
                  <a:lnTo>
                    <a:pt x="20" y="0"/>
                  </a:lnTo>
                  <a:lnTo>
                    <a:pt x="30" y="6"/>
                  </a:lnTo>
                  <a:lnTo>
                    <a:pt x="36" y="14"/>
                  </a:lnTo>
                  <a:lnTo>
                    <a:pt x="42" y="28"/>
                  </a:lnTo>
                  <a:lnTo>
                    <a:pt x="42" y="28"/>
                  </a:lnTo>
                  <a:close/>
                </a:path>
              </a:pathLst>
            </a:custGeom>
            <a:solidFill>
              <a:srgbClr val="190F08"/>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6" name="Freeform 50"/>
            <p:cNvSpPr/>
            <p:nvPr>
              <p:custDataLst>
                <p:tags r:id="rId49"/>
              </p:custDataLst>
            </p:nvPr>
          </p:nvSpPr>
          <p:spPr bwMode="auto">
            <a:xfrm>
              <a:off x="2644775" y="1773238"/>
              <a:ext cx="155575" cy="196850"/>
            </a:xfrm>
            <a:custGeom>
              <a:avLst/>
              <a:gdLst>
                <a:gd name="T0" fmla="*/ 0 w 98"/>
                <a:gd name="T1" fmla="*/ 0 h 124"/>
                <a:gd name="T2" fmla="*/ 0 w 98"/>
                <a:gd name="T3" fmla="*/ 0 h 124"/>
                <a:gd name="T4" fmla="*/ 4 w 98"/>
                <a:gd name="T5" fmla="*/ 22 h 124"/>
                <a:gd name="T6" fmla="*/ 8 w 98"/>
                <a:gd name="T7" fmla="*/ 44 h 124"/>
                <a:gd name="T8" fmla="*/ 14 w 98"/>
                <a:gd name="T9" fmla="*/ 64 h 124"/>
                <a:gd name="T10" fmla="*/ 22 w 98"/>
                <a:gd name="T11" fmla="*/ 82 h 124"/>
                <a:gd name="T12" fmla="*/ 30 w 98"/>
                <a:gd name="T13" fmla="*/ 98 h 124"/>
                <a:gd name="T14" fmla="*/ 42 w 98"/>
                <a:gd name="T15" fmla="*/ 110 h 124"/>
                <a:gd name="T16" fmla="*/ 54 w 98"/>
                <a:gd name="T17" fmla="*/ 120 h 124"/>
                <a:gd name="T18" fmla="*/ 60 w 98"/>
                <a:gd name="T19" fmla="*/ 122 h 124"/>
                <a:gd name="T20" fmla="*/ 68 w 98"/>
                <a:gd name="T21" fmla="*/ 124 h 124"/>
                <a:gd name="T22" fmla="*/ 68 w 98"/>
                <a:gd name="T23" fmla="*/ 124 h 124"/>
                <a:gd name="T24" fmla="*/ 76 w 98"/>
                <a:gd name="T25" fmla="*/ 124 h 124"/>
                <a:gd name="T26" fmla="*/ 84 w 98"/>
                <a:gd name="T27" fmla="*/ 124 h 124"/>
                <a:gd name="T28" fmla="*/ 98 w 98"/>
                <a:gd name="T29" fmla="*/ 118 h 124"/>
                <a:gd name="T30" fmla="*/ 98 w 98"/>
                <a:gd name="T31" fmla="*/ 118 h 124"/>
                <a:gd name="T32" fmla="*/ 96 w 98"/>
                <a:gd name="T33" fmla="*/ 104 h 124"/>
                <a:gd name="T34" fmla="*/ 94 w 98"/>
                <a:gd name="T35" fmla="*/ 90 h 124"/>
                <a:gd name="T36" fmla="*/ 90 w 98"/>
                <a:gd name="T37" fmla="*/ 78 h 124"/>
                <a:gd name="T38" fmla="*/ 86 w 98"/>
                <a:gd name="T39" fmla="*/ 66 h 124"/>
                <a:gd name="T40" fmla="*/ 74 w 98"/>
                <a:gd name="T41" fmla="*/ 48 h 124"/>
                <a:gd name="T42" fmla="*/ 60 w 98"/>
                <a:gd name="T43" fmla="*/ 32 h 124"/>
                <a:gd name="T44" fmla="*/ 46 w 98"/>
                <a:gd name="T45" fmla="*/ 20 h 124"/>
                <a:gd name="T46" fmla="*/ 30 w 98"/>
                <a:gd name="T47" fmla="*/ 10 h 124"/>
                <a:gd name="T48" fmla="*/ 14 w 98"/>
                <a:gd name="T49" fmla="*/ 4 h 124"/>
                <a:gd name="T50" fmla="*/ 0 w 98"/>
                <a:gd name="T51" fmla="*/ 0 h 124"/>
                <a:gd name="T52" fmla="*/ 0 w 98"/>
                <a:gd name="T5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 h="124">
                  <a:moveTo>
                    <a:pt x="0" y="0"/>
                  </a:moveTo>
                  <a:lnTo>
                    <a:pt x="0" y="0"/>
                  </a:lnTo>
                  <a:lnTo>
                    <a:pt x="4" y="22"/>
                  </a:lnTo>
                  <a:lnTo>
                    <a:pt x="8" y="44"/>
                  </a:lnTo>
                  <a:lnTo>
                    <a:pt x="14" y="64"/>
                  </a:lnTo>
                  <a:lnTo>
                    <a:pt x="22" y="82"/>
                  </a:lnTo>
                  <a:lnTo>
                    <a:pt x="30" y="98"/>
                  </a:lnTo>
                  <a:lnTo>
                    <a:pt x="42" y="110"/>
                  </a:lnTo>
                  <a:lnTo>
                    <a:pt x="54" y="120"/>
                  </a:lnTo>
                  <a:lnTo>
                    <a:pt x="60" y="122"/>
                  </a:lnTo>
                  <a:lnTo>
                    <a:pt x="68" y="124"/>
                  </a:lnTo>
                  <a:lnTo>
                    <a:pt x="68" y="124"/>
                  </a:lnTo>
                  <a:lnTo>
                    <a:pt x="76" y="124"/>
                  </a:lnTo>
                  <a:lnTo>
                    <a:pt x="84" y="124"/>
                  </a:lnTo>
                  <a:lnTo>
                    <a:pt x="98" y="118"/>
                  </a:lnTo>
                  <a:lnTo>
                    <a:pt x="98" y="118"/>
                  </a:lnTo>
                  <a:lnTo>
                    <a:pt x="96" y="104"/>
                  </a:lnTo>
                  <a:lnTo>
                    <a:pt x="94" y="90"/>
                  </a:lnTo>
                  <a:lnTo>
                    <a:pt x="90" y="78"/>
                  </a:lnTo>
                  <a:lnTo>
                    <a:pt x="86" y="66"/>
                  </a:lnTo>
                  <a:lnTo>
                    <a:pt x="74" y="48"/>
                  </a:lnTo>
                  <a:lnTo>
                    <a:pt x="60" y="32"/>
                  </a:lnTo>
                  <a:lnTo>
                    <a:pt x="46" y="20"/>
                  </a:lnTo>
                  <a:lnTo>
                    <a:pt x="30" y="10"/>
                  </a:lnTo>
                  <a:lnTo>
                    <a:pt x="14" y="4"/>
                  </a:lnTo>
                  <a:lnTo>
                    <a:pt x="0" y="0"/>
                  </a:lnTo>
                  <a:lnTo>
                    <a:pt x="0" y="0"/>
                  </a:lnTo>
                  <a:close/>
                </a:path>
              </a:pathLst>
            </a:custGeom>
            <a:solidFill>
              <a:schemeClr val="accent4">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7" name="Freeform 51"/>
            <p:cNvSpPr/>
            <p:nvPr>
              <p:custDataLst>
                <p:tags r:id="rId50"/>
              </p:custDataLst>
            </p:nvPr>
          </p:nvSpPr>
          <p:spPr bwMode="auto">
            <a:xfrm>
              <a:off x="2638425" y="1611313"/>
              <a:ext cx="301625" cy="349250"/>
            </a:xfrm>
            <a:custGeom>
              <a:avLst/>
              <a:gdLst>
                <a:gd name="T0" fmla="*/ 190 w 190"/>
                <a:gd name="T1" fmla="*/ 48 h 220"/>
                <a:gd name="T2" fmla="*/ 0 w 190"/>
                <a:gd name="T3" fmla="*/ 0 h 220"/>
                <a:gd name="T4" fmla="*/ 0 w 190"/>
                <a:gd name="T5" fmla="*/ 0 h 220"/>
                <a:gd name="T6" fmla="*/ 0 w 190"/>
                <a:gd name="T7" fmla="*/ 30 h 220"/>
                <a:gd name="T8" fmla="*/ 2 w 190"/>
                <a:gd name="T9" fmla="*/ 64 h 220"/>
                <a:gd name="T10" fmla="*/ 4 w 190"/>
                <a:gd name="T11" fmla="*/ 102 h 220"/>
                <a:gd name="T12" fmla="*/ 4 w 190"/>
                <a:gd name="T13" fmla="*/ 102 h 220"/>
                <a:gd name="T14" fmla="*/ 18 w 190"/>
                <a:gd name="T15" fmla="*/ 106 h 220"/>
                <a:gd name="T16" fmla="*/ 34 w 190"/>
                <a:gd name="T17" fmla="*/ 112 h 220"/>
                <a:gd name="T18" fmla="*/ 50 w 190"/>
                <a:gd name="T19" fmla="*/ 122 h 220"/>
                <a:gd name="T20" fmla="*/ 64 w 190"/>
                <a:gd name="T21" fmla="*/ 134 h 220"/>
                <a:gd name="T22" fmla="*/ 78 w 190"/>
                <a:gd name="T23" fmla="*/ 150 h 220"/>
                <a:gd name="T24" fmla="*/ 90 w 190"/>
                <a:gd name="T25" fmla="*/ 168 h 220"/>
                <a:gd name="T26" fmla="*/ 94 w 190"/>
                <a:gd name="T27" fmla="*/ 180 h 220"/>
                <a:gd name="T28" fmla="*/ 98 w 190"/>
                <a:gd name="T29" fmla="*/ 192 h 220"/>
                <a:gd name="T30" fmla="*/ 100 w 190"/>
                <a:gd name="T31" fmla="*/ 206 h 220"/>
                <a:gd name="T32" fmla="*/ 102 w 190"/>
                <a:gd name="T33" fmla="*/ 220 h 220"/>
                <a:gd name="T34" fmla="*/ 102 w 190"/>
                <a:gd name="T35" fmla="*/ 220 h 220"/>
                <a:gd name="T36" fmla="*/ 112 w 190"/>
                <a:gd name="T37" fmla="*/ 214 h 220"/>
                <a:gd name="T38" fmla="*/ 122 w 190"/>
                <a:gd name="T39" fmla="*/ 204 h 220"/>
                <a:gd name="T40" fmla="*/ 132 w 190"/>
                <a:gd name="T41" fmla="*/ 194 h 220"/>
                <a:gd name="T42" fmla="*/ 140 w 190"/>
                <a:gd name="T43" fmla="*/ 180 h 220"/>
                <a:gd name="T44" fmla="*/ 156 w 190"/>
                <a:gd name="T45" fmla="*/ 152 h 220"/>
                <a:gd name="T46" fmla="*/ 168 w 190"/>
                <a:gd name="T47" fmla="*/ 122 h 220"/>
                <a:gd name="T48" fmla="*/ 178 w 190"/>
                <a:gd name="T49" fmla="*/ 94 h 220"/>
                <a:gd name="T50" fmla="*/ 184 w 190"/>
                <a:gd name="T51" fmla="*/ 70 h 220"/>
                <a:gd name="T52" fmla="*/ 190 w 190"/>
                <a:gd name="T53" fmla="*/ 48 h 220"/>
                <a:gd name="T54" fmla="*/ 190 w 190"/>
                <a:gd name="T5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0" h="220">
                  <a:moveTo>
                    <a:pt x="190" y="48"/>
                  </a:moveTo>
                  <a:lnTo>
                    <a:pt x="0" y="0"/>
                  </a:lnTo>
                  <a:lnTo>
                    <a:pt x="0" y="0"/>
                  </a:lnTo>
                  <a:lnTo>
                    <a:pt x="0" y="30"/>
                  </a:lnTo>
                  <a:lnTo>
                    <a:pt x="2" y="64"/>
                  </a:lnTo>
                  <a:lnTo>
                    <a:pt x="4" y="102"/>
                  </a:lnTo>
                  <a:lnTo>
                    <a:pt x="4" y="102"/>
                  </a:lnTo>
                  <a:lnTo>
                    <a:pt x="18" y="106"/>
                  </a:lnTo>
                  <a:lnTo>
                    <a:pt x="34" y="112"/>
                  </a:lnTo>
                  <a:lnTo>
                    <a:pt x="50" y="122"/>
                  </a:lnTo>
                  <a:lnTo>
                    <a:pt x="64" y="134"/>
                  </a:lnTo>
                  <a:lnTo>
                    <a:pt x="78" y="150"/>
                  </a:lnTo>
                  <a:lnTo>
                    <a:pt x="90" y="168"/>
                  </a:lnTo>
                  <a:lnTo>
                    <a:pt x="94" y="180"/>
                  </a:lnTo>
                  <a:lnTo>
                    <a:pt x="98" y="192"/>
                  </a:lnTo>
                  <a:lnTo>
                    <a:pt x="100" y="206"/>
                  </a:lnTo>
                  <a:lnTo>
                    <a:pt x="102" y="220"/>
                  </a:lnTo>
                  <a:lnTo>
                    <a:pt x="102" y="220"/>
                  </a:lnTo>
                  <a:lnTo>
                    <a:pt x="112" y="214"/>
                  </a:lnTo>
                  <a:lnTo>
                    <a:pt x="122" y="204"/>
                  </a:lnTo>
                  <a:lnTo>
                    <a:pt x="132" y="194"/>
                  </a:lnTo>
                  <a:lnTo>
                    <a:pt x="140" y="180"/>
                  </a:lnTo>
                  <a:lnTo>
                    <a:pt x="156" y="152"/>
                  </a:lnTo>
                  <a:lnTo>
                    <a:pt x="168" y="122"/>
                  </a:lnTo>
                  <a:lnTo>
                    <a:pt x="178" y="94"/>
                  </a:lnTo>
                  <a:lnTo>
                    <a:pt x="184" y="70"/>
                  </a:lnTo>
                  <a:lnTo>
                    <a:pt x="190" y="48"/>
                  </a:lnTo>
                  <a:lnTo>
                    <a:pt x="190" y="48"/>
                  </a:lnTo>
                  <a:close/>
                </a:path>
              </a:pathLst>
            </a:custGeom>
            <a:solidFill>
              <a:schemeClr val="accent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8" name="Freeform 52"/>
            <p:cNvSpPr/>
            <p:nvPr>
              <p:custDataLst>
                <p:tags r:id="rId51"/>
              </p:custDataLst>
            </p:nvPr>
          </p:nvSpPr>
          <p:spPr bwMode="auto">
            <a:xfrm>
              <a:off x="4013200" y="284163"/>
              <a:ext cx="1000125" cy="3698875"/>
            </a:xfrm>
            <a:custGeom>
              <a:avLst/>
              <a:gdLst>
                <a:gd name="T0" fmla="*/ 2 w 630"/>
                <a:gd name="T1" fmla="*/ 22 h 2330"/>
                <a:gd name="T2" fmla="*/ 82 w 630"/>
                <a:gd name="T3" fmla="*/ 124 h 2330"/>
                <a:gd name="T4" fmla="*/ 164 w 630"/>
                <a:gd name="T5" fmla="*/ 238 h 2330"/>
                <a:gd name="T6" fmla="*/ 258 w 630"/>
                <a:gd name="T7" fmla="*/ 386 h 2330"/>
                <a:gd name="T8" fmla="*/ 354 w 630"/>
                <a:gd name="T9" fmla="*/ 558 h 2330"/>
                <a:gd name="T10" fmla="*/ 398 w 630"/>
                <a:gd name="T11" fmla="*/ 652 h 2330"/>
                <a:gd name="T12" fmla="*/ 438 w 630"/>
                <a:gd name="T13" fmla="*/ 748 h 2330"/>
                <a:gd name="T14" fmla="*/ 472 w 630"/>
                <a:gd name="T15" fmla="*/ 848 h 2330"/>
                <a:gd name="T16" fmla="*/ 500 w 630"/>
                <a:gd name="T17" fmla="*/ 948 h 2330"/>
                <a:gd name="T18" fmla="*/ 518 w 630"/>
                <a:gd name="T19" fmla="*/ 1050 h 2330"/>
                <a:gd name="T20" fmla="*/ 526 w 630"/>
                <a:gd name="T21" fmla="*/ 1150 h 2330"/>
                <a:gd name="T22" fmla="*/ 528 w 630"/>
                <a:gd name="T23" fmla="*/ 1202 h 2330"/>
                <a:gd name="T24" fmla="*/ 526 w 630"/>
                <a:gd name="T25" fmla="*/ 1302 h 2330"/>
                <a:gd name="T26" fmla="*/ 512 w 630"/>
                <a:gd name="T27" fmla="*/ 1452 h 2330"/>
                <a:gd name="T28" fmla="*/ 482 w 630"/>
                <a:gd name="T29" fmla="*/ 1644 h 2330"/>
                <a:gd name="T30" fmla="*/ 440 w 630"/>
                <a:gd name="T31" fmla="*/ 1824 h 2330"/>
                <a:gd name="T32" fmla="*/ 394 w 630"/>
                <a:gd name="T33" fmla="*/ 1984 h 2330"/>
                <a:gd name="T34" fmla="*/ 348 w 630"/>
                <a:gd name="T35" fmla="*/ 2118 h 2330"/>
                <a:gd name="T36" fmla="*/ 294 w 630"/>
                <a:gd name="T37" fmla="*/ 2254 h 2330"/>
                <a:gd name="T38" fmla="*/ 274 w 630"/>
                <a:gd name="T39" fmla="*/ 2294 h 2330"/>
                <a:gd name="T40" fmla="*/ 264 w 630"/>
                <a:gd name="T41" fmla="*/ 2318 h 2330"/>
                <a:gd name="T42" fmla="*/ 272 w 630"/>
                <a:gd name="T43" fmla="*/ 2330 h 2330"/>
                <a:gd name="T44" fmla="*/ 290 w 630"/>
                <a:gd name="T45" fmla="*/ 2328 h 2330"/>
                <a:gd name="T46" fmla="*/ 312 w 630"/>
                <a:gd name="T47" fmla="*/ 2312 h 2330"/>
                <a:gd name="T48" fmla="*/ 320 w 630"/>
                <a:gd name="T49" fmla="*/ 2300 h 2330"/>
                <a:gd name="T50" fmla="*/ 356 w 630"/>
                <a:gd name="T51" fmla="*/ 2238 h 2330"/>
                <a:gd name="T52" fmla="*/ 406 w 630"/>
                <a:gd name="T53" fmla="*/ 2130 h 2330"/>
                <a:gd name="T54" fmla="*/ 466 w 630"/>
                <a:gd name="T55" fmla="*/ 1988 h 2330"/>
                <a:gd name="T56" fmla="*/ 526 w 630"/>
                <a:gd name="T57" fmla="*/ 1822 h 2330"/>
                <a:gd name="T58" fmla="*/ 580 w 630"/>
                <a:gd name="T59" fmla="*/ 1636 h 2330"/>
                <a:gd name="T60" fmla="*/ 610 w 630"/>
                <a:gd name="T61" fmla="*/ 1490 h 2330"/>
                <a:gd name="T62" fmla="*/ 622 w 630"/>
                <a:gd name="T63" fmla="*/ 1394 h 2330"/>
                <a:gd name="T64" fmla="*/ 630 w 630"/>
                <a:gd name="T65" fmla="*/ 1296 h 2330"/>
                <a:gd name="T66" fmla="*/ 628 w 630"/>
                <a:gd name="T67" fmla="*/ 1202 h 2330"/>
                <a:gd name="T68" fmla="*/ 626 w 630"/>
                <a:gd name="T69" fmla="*/ 1156 h 2330"/>
                <a:gd name="T70" fmla="*/ 612 w 630"/>
                <a:gd name="T71" fmla="*/ 1062 h 2330"/>
                <a:gd name="T72" fmla="*/ 590 w 630"/>
                <a:gd name="T73" fmla="*/ 968 h 2330"/>
                <a:gd name="T74" fmla="*/ 558 w 630"/>
                <a:gd name="T75" fmla="*/ 872 h 2330"/>
                <a:gd name="T76" fmla="*/ 522 w 630"/>
                <a:gd name="T77" fmla="*/ 778 h 2330"/>
                <a:gd name="T78" fmla="*/ 480 w 630"/>
                <a:gd name="T79" fmla="*/ 686 h 2330"/>
                <a:gd name="T80" fmla="*/ 386 w 630"/>
                <a:gd name="T81" fmla="*/ 508 h 2330"/>
                <a:gd name="T82" fmla="*/ 288 w 630"/>
                <a:gd name="T83" fmla="*/ 346 h 2330"/>
                <a:gd name="T84" fmla="*/ 192 w 630"/>
                <a:gd name="T85" fmla="*/ 208 h 2330"/>
                <a:gd name="T86" fmla="*/ 112 w 630"/>
                <a:gd name="T87" fmla="*/ 104 h 2330"/>
                <a:gd name="T88" fmla="*/ 56 w 630"/>
                <a:gd name="T89" fmla="*/ 38 h 2330"/>
                <a:gd name="T90" fmla="*/ 40 w 630"/>
                <a:gd name="T91" fmla="*/ 22 h 2330"/>
                <a:gd name="T92" fmla="*/ 10 w 630"/>
                <a:gd name="T93" fmla="*/ 2 h 2330"/>
                <a:gd name="T94" fmla="*/ 0 w 630"/>
                <a:gd name="T95" fmla="*/ 2 h 2330"/>
                <a:gd name="T96" fmla="*/ 0 w 630"/>
                <a:gd name="T97" fmla="*/ 10 h 2330"/>
                <a:gd name="T98" fmla="*/ 2 w 630"/>
                <a:gd name="T99" fmla="*/ 2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0" h="2330">
                  <a:moveTo>
                    <a:pt x="2" y="22"/>
                  </a:moveTo>
                  <a:lnTo>
                    <a:pt x="2" y="22"/>
                  </a:lnTo>
                  <a:lnTo>
                    <a:pt x="24" y="50"/>
                  </a:lnTo>
                  <a:lnTo>
                    <a:pt x="82" y="124"/>
                  </a:lnTo>
                  <a:lnTo>
                    <a:pt x="120" y="176"/>
                  </a:lnTo>
                  <a:lnTo>
                    <a:pt x="164" y="238"/>
                  </a:lnTo>
                  <a:lnTo>
                    <a:pt x="210" y="308"/>
                  </a:lnTo>
                  <a:lnTo>
                    <a:pt x="258" y="386"/>
                  </a:lnTo>
                  <a:lnTo>
                    <a:pt x="306" y="470"/>
                  </a:lnTo>
                  <a:lnTo>
                    <a:pt x="354" y="558"/>
                  </a:lnTo>
                  <a:lnTo>
                    <a:pt x="376" y="604"/>
                  </a:lnTo>
                  <a:lnTo>
                    <a:pt x="398" y="652"/>
                  </a:lnTo>
                  <a:lnTo>
                    <a:pt x="418" y="700"/>
                  </a:lnTo>
                  <a:lnTo>
                    <a:pt x="438" y="748"/>
                  </a:lnTo>
                  <a:lnTo>
                    <a:pt x="456" y="798"/>
                  </a:lnTo>
                  <a:lnTo>
                    <a:pt x="472" y="848"/>
                  </a:lnTo>
                  <a:lnTo>
                    <a:pt x="486" y="898"/>
                  </a:lnTo>
                  <a:lnTo>
                    <a:pt x="500" y="948"/>
                  </a:lnTo>
                  <a:lnTo>
                    <a:pt x="510" y="1000"/>
                  </a:lnTo>
                  <a:lnTo>
                    <a:pt x="518" y="1050"/>
                  </a:lnTo>
                  <a:lnTo>
                    <a:pt x="524" y="1100"/>
                  </a:lnTo>
                  <a:lnTo>
                    <a:pt x="526" y="1150"/>
                  </a:lnTo>
                  <a:lnTo>
                    <a:pt x="526" y="1150"/>
                  </a:lnTo>
                  <a:lnTo>
                    <a:pt x="528" y="1202"/>
                  </a:lnTo>
                  <a:lnTo>
                    <a:pt x="528" y="1252"/>
                  </a:lnTo>
                  <a:lnTo>
                    <a:pt x="526" y="1302"/>
                  </a:lnTo>
                  <a:lnTo>
                    <a:pt x="522" y="1352"/>
                  </a:lnTo>
                  <a:lnTo>
                    <a:pt x="512" y="1452"/>
                  </a:lnTo>
                  <a:lnTo>
                    <a:pt x="498" y="1550"/>
                  </a:lnTo>
                  <a:lnTo>
                    <a:pt x="482" y="1644"/>
                  </a:lnTo>
                  <a:lnTo>
                    <a:pt x="462" y="1736"/>
                  </a:lnTo>
                  <a:lnTo>
                    <a:pt x="440" y="1824"/>
                  </a:lnTo>
                  <a:lnTo>
                    <a:pt x="418" y="1908"/>
                  </a:lnTo>
                  <a:lnTo>
                    <a:pt x="394" y="1984"/>
                  </a:lnTo>
                  <a:lnTo>
                    <a:pt x="370" y="2054"/>
                  </a:lnTo>
                  <a:lnTo>
                    <a:pt x="348" y="2118"/>
                  </a:lnTo>
                  <a:lnTo>
                    <a:pt x="328" y="2172"/>
                  </a:lnTo>
                  <a:lnTo>
                    <a:pt x="294" y="2254"/>
                  </a:lnTo>
                  <a:lnTo>
                    <a:pt x="274" y="2294"/>
                  </a:lnTo>
                  <a:lnTo>
                    <a:pt x="274" y="2294"/>
                  </a:lnTo>
                  <a:lnTo>
                    <a:pt x="266" y="2308"/>
                  </a:lnTo>
                  <a:lnTo>
                    <a:pt x="264" y="2318"/>
                  </a:lnTo>
                  <a:lnTo>
                    <a:pt x="268" y="2326"/>
                  </a:lnTo>
                  <a:lnTo>
                    <a:pt x="272" y="2330"/>
                  </a:lnTo>
                  <a:lnTo>
                    <a:pt x="280" y="2330"/>
                  </a:lnTo>
                  <a:lnTo>
                    <a:pt x="290" y="2328"/>
                  </a:lnTo>
                  <a:lnTo>
                    <a:pt x="302" y="2322"/>
                  </a:lnTo>
                  <a:lnTo>
                    <a:pt x="312" y="2312"/>
                  </a:lnTo>
                  <a:lnTo>
                    <a:pt x="312" y="2312"/>
                  </a:lnTo>
                  <a:lnTo>
                    <a:pt x="320" y="2300"/>
                  </a:lnTo>
                  <a:lnTo>
                    <a:pt x="336" y="2276"/>
                  </a:lnTo>
                  <a:lnTo>
                    <a:pt x="356" y="2238"/>
                  </a:lnTo>
                  <a:lnTo>
                    <a:pt x="380" y="2190"/>
                  </a:lnTo>
                  <a:lnTo>
                    <a:pt x="406" y="2130"/>
                  </a:lnTo>
                  <a:lnTo>
                    <a:pt x="436" y="2064"/>
                  </a:lnTo>
                  <a:lnTo>
                    <a:pt x="466" y="1988"/>
                  </a:lnTo>
                  <a:lnTo>
                    <a:pt x="498" y="1908"/>
                  </a:lnTo>
                  <a:lnTo>
                    <a:pt x="526" y="1822"/>
                  </a:lnTo>
                  <a:lnTo>
                    <a:pt x="554" y="1730"/>
                  </a:lnTo>
                  <a:lnTo>
                    <a:pt x="580" y="1636"/>
                  </a:lnTo>
                  <a:lnTo>
                    <a:pt x="600" y="1540"/>
                  </a:lnTo>
                  <a:lnTo>
                    <a:pt x="610" y="1490"/>
                  </a:lnTo>
                  <a:lnTo>
                    <a:pt x="616" y="1442"/>
                  </a:lnTo>
                  <a:lnTo>
                    <a:pt x="622" y="1394"/>
                  </a:lnTo>
                  <a:lnTo>
                    <a:pt x="626" y="1346"/>
                  </a:lnTo>
                  <a:lnTo>
                    <a:pt x="630" y="1296"/>
                  </a:lnTo>
                  <a:lnTo>
                    <a:pt x="630" y="1250"/>
                  </a:lnTo>
                  <a:lnTo>
                    <a:pt x="628" y="1202"/>
                  </a:lnTo>
                  <a:lnTo>
                    <a:pt x="626" y="1156"/>
                  </a:lnTo>
                  <a:lnTo>
                    <a:pt x="626" y="1156"/>
                  </a:lnTo>
                  <a:lnTo>
                    <a:pt x="620" y="1110"/>
                  </a:lnTo>
                  <a:lnTo>
                    <a:pt x="612" y="1062"/>
                  </a:lnTo>
                  <a:lnTo>
                    <a:pt x="602" y="1016"/>
                  </a:lnTo>
                  <a:lnTo>
                    <a:pt x="590" y="968"/>
                  </a:lnTo>
                  <a:lnTo>
                    <a:pt x="574" y="920"/>
                  </a:lnTo>
                  <a:lnTo>
                    <a:pt x="558" y="872"/>
                  </a:lnTo>
                  <a:lnTo>
                    <a:pt x="542" y="826"/>
                  </a:lnTo>
                  <a:lnTo>
                    <a:pt x="522" y="778"/>
                  </a:lnTo>
                  <a:lnTo>
                    <a:pt x="502" y="732"/>
                  </a:lnTo>
                  <a:lnTo>
                    <a:pt x="480" y="686"/>
                  </a:lnTo>
                  <a:lnTo>
                    <a:pt x="434" y="594"/>
                  </a:lnTo>
                  <a:lnTo>
                    <a:pt x="386" y="508"/>
                  </a:lnTo>
                  <a:lnTo>
                    <a:pt x="338" y="424"/>
                  </a:lnTo>
                  <a:lnTo>
                    <a:pt x="288" y="346"/>
                  </a:lnTo>
                  <a:lnTo>
                    <a:pt x="238" y="274"/>
                  </a:lnTo>
                  <a:lnTo>
                    <a:pt x="192" y="208"/>
                  </a:lnTo>
                  <a:lnTo>
                    <a:pt x="150" y="152"/>
                  </a:lnTo>
                  <a:lnTo>
                    <a:pt x="112" y="104"/>
                  </a:lnTo>
                  <a:lnTo>
                    <a:pt x="80" y="66"/>
                  </a:lnTo>
                  <a:lnTo>
                    <a:pt x="56" y="38"/>
                  </a:lnTo>
                  <a:lnTo>
                    <a:pt x="40" y="22"/>
                  </a:lnTo>
                  <a:lnTo>
                    <a:pt x="40" y="22"/>
                  </a:lnTo>
                  <a:lnTo>
                    <a:pt x="22" y="8"/>
                  </a:lnTo>
                  <a:lnTo>
                    <a:pt x="10" y="2"/>
                  </a:lnTo>
                  <a:lnTo>
                    <a:pt x="2" y="0"/>
                  </a:lnTo>
                  <a:lnTo>
                    <a:pt x="0" y="2"/>
                  </a:lnTo>
                  <a:lnTo>
                    <a:pt x="0" y="4"/>
                  </a:lnTo>
                  <a:lnTo>
                    <a:pt x="0" y="10"/>
                  </a:lnTo>
                  <a:lnTo>
                    <a:pt x="0" y="16"/>
                  </a:lnTo>
                  <a:lnTo>
                    <a:pt x="2" y="22"/>
                  </a:lnTo>
                  <a:lnTo>
                    <a:pt x="2" y="22"/>
                  </a:lnTo>
                  <a:close/>
                </a:path>
              </a:pathLst>
            </a:custGeom>
            <a:solidFill>
              <a:schemeClr val="accent5">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9" name="Freeform 53"/>
            <p:cNvSpPr/>
            <p:nvPr>
              <p:custDataLst>
                <p:tags r:id="rId52"/>
              </p:custDataLst>
            </p:nvPr>
          </p:nvSpPr>
          <p:spPr bwMode="auto">
            <a:xfrm>
              <a:off x="2597150" y="338138"/>
              <a:ext cx="1955800" cy="3578225"/>
            </a:xfrm>
            <a:custGeom>
              <a:avLst/>
              <a:gdLst>
                <a:gd name="T0" fmla="*/ 944 w 1232"/>
                <a:gd name="T1" fmla="*/ 0 h 2254"/>
                <a:gd name="T2" fmla="*/ 944 w 1232"/>
                <a:gd name="T3" fmla="*/ 0 h 2254"/>
                <a:gd name="T4" fmla="*/ 806 w 1232"/>
                <a:gd name="T5" fmla="*/ 188 h 2254"/>
                <a:gd name="T6" fmla="*/ 498 w 1232"/>
                <a:gd name="T7" fmla="*/ 610 h 2254"/>
                <a:gd name="T8" fmla="*/ 328 w 1232"/>
                <a:gd name="T9" fmla="*/ 842 h 2254"/>
                <a:gd name="T10" fmla="*/ 176 w 1232"/>
                <a:gd name="T11" fmla="*/ 1056 h 2254"/>
                <a:gd name="T12" fmla="*/ 60 w 1232"/>
                <a:gd name="T13" fmla="*/ 1222 h 2254"/>
                <a:gd name="T14" fmla="*/ 22 w 1232"/>
                <a:gd name="T15" fmla="*/ 1280 h 2254"/>
                <a:gd name="T16" fmla="*/ 2 w 1232"/>
                <a:gd name="T17" fmla="*/ 1316 h 2254"/>
                <a:gd name="T18" fmla="*/ 2 w 1232"/>
                <a:gd name="T19" fmla="*/ 1316 h 2254"/>
                <a:gd name="T20" fmla="*/ 0 w 1232"/>
                <a:gd name="T21" fmla="*/ 1322 h 2254"/>
                <a:gd name="T22" fmla="*/ 0 w 1232"/>
                <a:gd name="T23" fmla="*/ 1328 h 2254"/>
                <a:gd name="T24" fmla="*/ 2 w 1232"/>
                <a:gd name="T25" fmla="*/ 1334 h 2254"/>
                <a:gd name="T26" fmla="*/ 4 w 1232"/>
                <a:gd name="T27" fmla="*/ 1342 h 2254"/>
                <a:gd name="T28" fmla="*/ 14 w 1232"/>
                <a:gd name="T29" fmla="*/ 1360 h 2254"/>
                <a:gd name="T30" fmla="*/ 30 w 1232"/>
                <a:gd name="T31" fmla="*/ 1382 h 2254"/>
                <a:gd name="T32" fmla="*/ 50 w 1232"/>
                <a:gd name="T33" fmla="*/ 1406 h 2254"/>
                <a:gd name="T34" fmla="*/ 76 w 1232"/>
                <a:gd name="T35" fmla="*/ 1432 h 2254"/>
                <a:gd name="T36" fmla="*/ 106 w 1232"/>
                <a:gd name="T37" fmla="*/ 1460 h 2254"/>
                <a:gd name="T38" fmla="*/ 140 w 1232"/>
                <a:gd name="T39" fmla="*/ 1490 h 2254"/>
                <a:gd name="T40" fmla="*/ 220 w 1232"/>
                <a:gd name="T41" fmla="*/ 1556 h 2254"/>
                <a:gd name="T42" fmla="*/ 310 w 1232"/>
                <a:gd name="T43" fmla="*/ 1626 h 2254"/>
                <a:gd name="T44" fmla="*/ 410 w 1232"/>
                <a:gd name="T45" fmla="*/ 1702 h 2254"/>
                <a:gd name="T46" fmla="*/ 514 w 1232"/>
                <a:gd name="T47" fmla="*/ 1778 h 2254"/>
                <a:gd name="T48" fmla="*/ 622 w 1232"/>
                <a:gd name="T49" fmla="*/ 1854 h 2254"/>
                <a:gd name="T50" fmla="*/ 732 w 1232"/>
                <a:gd name="T51" fmla="*/ 1930 h 2254"/>
                <a:gd name="T52" fmla="*/ 936 w 1232"/>
                <a:gd name="T53" fmla="*/ 2068 h 2254"/>
                <a:gd name="T54" fmla="*/ 1108 w 1232"/>
                <a:gd name="T55" fmla="*/ 2182 h 2254"/>
                <a:gd name="T56" fmla="*/ 1220 w 1232"/>
                <a:gd name="T57" fmla="*/ 2254 h 2254"/>
                <a:gd name="T58" fmla="*/ 1232 w 1232"/>
                <a:gd name="T59" fmla="*/ 2232 h 2254"/>
                <a:gd name="T60" fmla="*/ 1232 w 1232"/>
                <a:gd name="T61" fmla="*/ 2232 h 2254"/>
                <a:gd name="T62" fmla="*/ 1188 w 1232"/>
                <a:gd name="T63" fmla="*/ 2204 h 2254"/>
                <a:gd name="T64" fmla="*/ 1068 w 1232"/>
                <a:gd name="T65" fmla="*/ 2128 h 2254"/>
                <a:gd name="T66" fmla="*/ 896 w 1232"/>
                <a:gd name="T67" fmla="*/ 2014 h 2254"/>
                <a:gd name="T68" fmla="*/ 798 w 1232"/>
                <a:gd name="T69" fmla="*/ 1948 h 2254"/>
                <a:gd name="T70" fmla="*/ 696 w 1232"/>
                <a:gd name="T71" fmla="*/ 1878 h 2254"/>
                <a:gd name="T72" fmla="*/ 592 w 1232"/>
                <a:gd name="T73" fmla="*/ 1804 h 2254"/>
                <a:gd name="T74" fmla="*/ 488 w 1232"/>
                <a:gd name="T75" fmla="*/ 1728 h 2254"/>
                <a:gd name="T76" fmla="*/ 388 w 1232"/>
                <a:gd name="T77" fmla="*/ 1654 h 2254"/>
                <a:gd name="T78" fmla="*/ 294 w 1232"/>
                <a:gd name="T79" fmla="*/ 1580 h 2254"/>
                <a:gd name="T80" fmla="*/ 210 w 1232"/>
                <a:gd name="T81" fmla="*/ 1508 h 2254"/>
                <a:gd name="T82" fmla="*/ 174 w 1232"/>
                <a:gd name="T83" fmla="*/ 1474 h 2254"/>
                <a:gd name="T84" fmla="*/ 140 w 1232"/>
                <a:gd name="T85" fmla="*/ 1442 h 2254"/>
                <a:gd name="T86" fmla="*/ 110 w 1232"/>
                <a:gd name="T87" fmla="*/ 1410 h 2254"/>
                <a:gd name="T88" fmla="*/ 82 w 1232"/>
                <a:gd name="T89" fmla="*/ 1382 h 2254"/>
                <a:gd name="T90" fmla="*/ 62 w 1232"/>
                <a:gd name="T91" fmla="*/ 1354 h 2254"/>
                <a:gd name="T92" fmla="*/ 44 w 1232"/>
                <a:gd name="T93" fmla="*/ 1328 h 2254"/>
                <a:gd name="T94" fmla="*/ 44 w 1232"/>
                <a:gd name="T95" fmla="*/ 1328 h 2254"/>
                <a:gd name="T96" fmla="*/ 152 w 1232"/>
                <a:gd name="T97" fmla="*/ 1178 h 2254"/>
                <a:gd name="T98" fmla="*/ 406 w 1232"/>
                <a:gd name="T99" fmla="*/ 816 h 2254"/>
                <a:gd name="T100" fmla="*/ 706 w 1232"/>
                <a:gd name="T101" fmla="*/ 382 h 2254"/>
                <a:gd name="T102" fmla="*/ 844 w 1232"/>
                <a:gd name="T103" fmla="*/ 180 h 2254"/>
                <a:gd name="T104" fmla="*/ 956 w 1232"/>
                <a:gd name="T105" fmla="*/ 14 h 2254"/>
                <a:gd name="T106" fmla="*/ 944 w 1232"/>
                <a:gd name="T107" fmla="*/ 0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2" h="2254">
                  <a:moveTo>
                    <a:pt x="944" y="0"/>
                  </a:moveTo>
                  <a:lnTo>
                    <a:pt x="944" y="0"/>
                  </a:lnTo>
                  <a:lnTo>
                    <a:pt x="806" y="188"/>
                  </a:lnTo>
                  <a:lnTo>
                    <a:pt x="498" y="610"/>
                  </a:lnTo>
                  <a:lnTo>
                    <a:pt x="328" y="842"/>
                  </a:lnTo>
                  <a:lnTo>
                    <a:pt x="176" y="1056"/>
                  </a:lnTo>
                  <a:lnTo>
                    <a:pt x="60" y="1222"/>
                  </a:lnTo>
                  <a:lnTo>
                    <a:pt x="22" y="1280"/>
                  </a:lnTo>
                  <a:lnTo>
                    <a:pt x="2" y="1316"/>
                  </a:lnTo>
                  <a:lnTo>
                    <a:pt x="2" y="1316"/>
                  </a:lnTo>
                  <a:lnTo>
                    <a:pt x="0" y="1322"/>
                  </a:lnTo>
                  <a:lnTo>
                    <a:pt x="0" y="1328"/>
                  </a:lnTo>
                  <a:lnTo>
                    <a:pt x="2" y="1334"/>
                  </a:lnTo>
                  <a:lnTo>
                    <a:pt x="4" y="1342"/>
                  </a:lnTo>
                  <a:lnTo>
                    <a:pt x="14" y="1360"/>
                  </a:lnTo>
                  <a:lnTo>
                    <a:pt x="30" y="1382"/>
                  </a:lnTo>
                  <a:lnTo>
                    <a:pt x="50" y="1406"/>
                  </a:lnTo>
                  <a:lnTo>
                    <a:pt x="76" y="1432"/>
                  </a:lnTo>
                  <a:lnTo>
                    <a:pt x="106" y="1460"/>
                  </a:lnTo>
                  <a:lnTo>
                    <a:pt x="140" y="1490"/>
                  </a:lnTo>
                  <a:lnTo>
                    <a:pt x="220" y="1556"/>
                  </a:lnTo>
                  <a:lnTo>
                    <a:pt x="310" y="1626"/>
                  </a:lnTo>
                  <a:lnTo>
                    <a:pt x="410" y="1702"/>
                  </a:lnTo>
                  <a:lnTo>
                    <a:pt x="514" y="1778"/>
                  </a:lnTo>
                  <a:lnTo>
                    <a:pt x="622" y="1854"/>
                  </a:lnTo>
                  <a:lnTo>
                    <a:pt x="732" y="1930"/>
                  </a:lnTo>
                  <a:lnTo>
                    <a:pt x="936" y="2068"/>
                  </a:lnTo>
                  <a:lnTo>
                    <a:pt x="1108" y="2182"/>
                  </a:lnTo>
                  <a:lnTo>
                    <a:pt x="1220" y="2254"/>
                  </a:lnTo>
                  <a:lnTo>
                    <a:pt x="1232" y="2232"/>
                  </a:lnTo>
                  <a:lnTo>
                    <a:pt x="1232" y="2232"/>
                  </a:lnTo>
                  <a:lnTo>
                    <a:pt x="1188" y="2204"/>
                  </a:lnTo>
                  <a:lnTo>
                    <a:pt x="1068" y="2128"/>
                  </a:lnTo>
                  <a:lnTo>
                    <a:pt x="896" y="2014"/>
                  </a:lnTo>
                  <a:lnTo>
                    <a:pt x="798" y="1948"/>
                  </a:lnTo>
                  <a:lnTo>
                    <a:pt x="696" y="1878"/>
                  </a:lnTo>
                  <a:lnTo>
                    <a:pt x="592" y="1804"/>
                  </a:lnTo>
                  <a:lnTo>
                    <a:pt x="488" y="1728"/>
                  </a:lnTo>
                  <a:lnTo>
                    <a:pt x="388" y="1654"/>
                  </a:lnTo>
                  <a:lnTo>
                    <a:pt x="294" y="1580"/>
                  </a:lnTo>
                  <a:lnTo>
                    <a:pt x="210" y="1508"/>
                  </a:lnTo>
                  <a:lnTo>
                    <a:pt x="174" y="1474"/>
                  </a:lnTo>
                  <a:lnTo>
                    <a:pt x="140" y="1442"/>
                  </a:lnTo>
                  <a:lnTo>
                    <a:pt x="110" y="1410"/>
                  </a:lnTo>
                  <a:lnTo>
                    <a:pt x="82" y="1382"/>
                  </a:lnTo>
                  <a:lnTo>
                    <a:pt x="62" y="1354"/>
                  </a:lnTo>
                  <a:lnTo>
                    <a:pt x="44" y="1328"/>
                  </a:lnTo>
                  <a:lnTo>
                    <a:pt x="44" y="1328"/>
                  </a:lnTo>
                  <a:lnTo>
                    <a:pt x="152" y="1178"/>
                  </a:lnTo>
                  <a:lnTo>
                    <a:pt x="406" y="816"/>
                  </a:lnTo>
                  <a:lnTo>
                    <a:pt x="706" y="382"/>
                  </a:lnTo>
                  <a:lnTo>
                    <a:pt x="844" y="180"/>
                  </a:lnTo>
                  <a:lnTo>
                    <a:pt x="956" y="14"/>
                  </a:lnTo>
                  <a:lnTo>
                    <a:pt x="944"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70" name="Freeform 54"/>
            <p:cNvSpPr/>
            <p:nvPr>
              <p:custDataLst>
                <p:tags r:id="rId53"/>
              </p:custDataLst>
            </p:nvPr>
          </p:nvSpPr>
          <p:spPr bwMode="auto">
            <a:xfrm>
              <a:off x="2435225" y="1989138"/>
              <a:ext cx="2794000" cy="625475"/>
            </a:xfrm>
            <a:custGeom>
              <a:avLst/>
              <a:gdLst>
                <a:gd name="T0" fmla="*/ 212 w 1760"/>
                <a:gd name="T1" fmla="*/ 272 h 394"/>
                <a:gd name="T2" fmla="*/ 212 w 1760"/>
                <a:gd name="T3" fmla="*/ 272 h 394"/>
                <a:gd name="T4" fmla="*/ 964 w 1760"/>
                <a:gd name="T5" fmla="*/ 142 h 394"/>
                <a:gd name="T6" fmla="*/ 1492 w 1760"/>
                <a:gd name="T7" fmla="*/ 50 h 394"/>
                <a:gd name="T8" fmla="*/ 1676 w 1760"/>
                <a:gd name="T9" fmla="*/ 16 h 394"/>
                <a:gd name="T10" fmla="*/ 1760 w 1760"/>
                <a:gd name="T11" fmla="*/ 0 h 394"/>
                <a:gd name="T12" fmla="*/ 1760 w 1760"/>
                <a:gd name="T13" fmla="*/ 54 h 394"/>
                <a:gd name="T14" fmla="*/ 222 w 1760"/>
                <a:gd name="T15" fmla="*/ 328 h 394"/>
                <a:gd name="T16" fmla="*/ 48 w 1760"/>
                <a:gd name="T17" fmla="*/ 394 h 394"/>
                <a:gd name="T18" fmla="*/ 72 w 1760"/>
                <a:gd name="T19" fmla="*/ 316 h 394"/>
                <a:gd name="T20" fmla="*/ 0 w 1760"/>
                <a:gd name="T21" fmla="*/ 250 h 394"/>
                <a:gd name="T22" fmla="*/ 212 w 1760"/>
                <a:gd name="T23" fmla="*/ 27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0" h="394">
                  <a:moveTo>
                    <a:pt x="212" y="272"/>
                  </a:moveTo>
                  <a:lnTo>
                    <a:pt x="212" y="272"/>
                  </a:lnTo>
                  <a:lnTo>
                    <a:pt x="964" y="142"/>
                  </a:lnTo>
                  <a:lnTo>
                    <a:pt x="1492" y="50"/>
                  </a:lnTo>
                  <a:lnTo>
                    <a:pt x="1676" y="16"/>
                  </a:lnTo>
                  <a:lnTo>
                    <a:pt x="1760" y="0"/>
                  </a:lnTo>
                  <a:lnTo>
                    <a:pt x="1760" y="54"/>
                  </a:lnTo>
                  <a:lnTo>
                    <a:pt x="222" y="328"/>
                  </a:lnTo>
                  <a:lnTo>
                    <a:pt x="48" y="394"/>
                  </a:lnTo>
                  <a:lnTo>
                    <a:pt x="72" y="316"/>
                  </a:lnTo>
                  <a:lnTo>
                    <a:pt x="0" y="250"/>
                  </a:lnTo>
                  <a:lnTo>
                    <a:pt x="212" y="272"/>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1" name="Freeform 55"/>
            <p:cNvSpPr/>
            <p:nvPr>
              <p:custDataLst>
                <p:tags r:id="rId54"/>
              </p:custDataLst>
            </p:nvPr>
          </p:nvSpPr>
          <p:spPr bwMode="auto">
            <a:xfrm>
              <a:off x="5362575" y="1604963"/>
              <a:ext cx="777875" cy="603250"/>
            </a:xfrm>
            <a:custGeom>
              <a:avLst/>
              <a:gdLst>
                <a:gd name="T0" fmla="*/ 0 w 490"/>
                <a:gd name="T1" fmla="*/ 198 h 380"/>
                <a:gd name="T2" fmla="*/ 0 w 490"/>
                <a:gd name="T3" fmla="*/ 198 h 380"/>
                <a:gd name="T4" fmla="*/ 16 w 490"/>
                <a:gd name="T5" fmla="*/ 188 h 380"/>
                <a:gd name="T6" fmla="*/ 54 w 490"/>
                <a:gd name="T7" fmla="*/ 166 h 380"/>
                <a:gd name="T8" fmla="*/ 78 w 490"/>
                <a:gd name="T9" fmla="*/ 150 h 380"/>
                <a:gd name="T10" fmla="*/ 98 w 490"/>
                <a:gd name="T11" fmla="*/ 134 h 380"/>
                <a:gd name="T12" fmla="*/ 116 w 490"/>
                <a:gd name="T13" fmla="*/ 118 h 380"/>
                <a:gd name="T14" fmla="*/ 130 w 490"/>
                <a:gd name="T15" fmla="*/ 104 h 380"/>
                <a:gd name="T16" fmla="*/ 130 w 490"/>
                <a:gd name="T17" fmla="*/ 104 h 380"/>
                <a:gd name="T18" fmla="*/ 146 w 490"/>
                <a:gd name="T19" fmla="*/ 84 h 380"/>
                <a:gd name="T20" fmla="*/ 170 w 490"/>
                <a:gd name="T21" fmla="*/ 62 h 380"/>
                <a:gd name="T22" fmla="*/ 186 w 490"/>
                <a:gd name="T23" fmla="*/ 50 h 380"/>
                <a:gd name="T24" fmla="*/ 204 w 490"/>
                <a:gd name="T25" fmla="*/ 38 h 380"/>
                <a:gd name="T26" fmla="*/ 222 w 490"/>
                <a:gd name="T27" fmla="*/ 28 h 380"/>
                <a:gd name="T28" fmla="*/ 242 w 490"/>
                <a:gd name="T29" fmla="*/ 18 h 380"/>
                <a:gd name="T30" fmla="*/ 264 w 490"/>
                <a:gd name="T31" fmla="*/ 10 h 380"/>
                <a:gd name="T32" fmla="*/ 284 w 490"/>
                <a:gd name="T33" fmla="*/ 4 h 380"/>
                <a:gd name="T34" fmla="*/ 308 w 490"/>
                <a:gd name="T35" fmla="*/ 0 h 380"/>
                <a:gd name="T36" fmla="*/ 330 w 490"/>
                <a:gd name="T37" fmla="*/ 0 h 380"/>
                <a:gd name="T38" fmla="*/ 352 w 490"/>
                <a:gd name="T39" fmla="*/ 4 h 380"/>
                <a:gd name="T40" fmla="*/ 374 w 490"/>
                <a:gd name="T41" fmla="*/ 12 h 380"/>
                <a:gd name="T42" fmla="*/ 396 w 490"/>
                <a:gd name="T43" fmla="*/ 24 h 380"/>
                <a:gd name="T44" fmla="*/ 418 w 490"/>
                <a:gd name="T45" fmla="*/ 42 h 380"/>
                <a:gd name="T46" fmla="*/ 418 w 490"/>
                <a:gd name="T47" fmla="*/ 42 h 380"/>
                <a:gd name="T48" fmla="*/ 436 w 490"/>
                <a:gd name="T49" fmla="*/ 62 h 380"/>
                <a:gd name="T50" fmla="*/ 452 w 490"/>
                <a:gd name="T51" fmla="*/ 82 h 380"/>
                <a:gd name="T52" fmla="*/ 464 w 490"/>
                <a:gd name="T53" fmla="*/ 104 h 380"/>
                <a:gd name="T54" fmla="*/ 474 w 490"/>
                <a:gd name="T55" fmla="*/ 126 h 380"/>
                <a:gd name="T56" fmla="*/ 482 w 490"/>
                <a:gd name="T57" fmla="*/ 148 h 380"/>
                <a:gd name="T58" fmla="*/ 488 w 490"/>
                <a:gd name="T59" fmla="*/ 170 h 380"/>
                <a:gd name="T60" fmla="*/ 490 w 490"/>
                <a:gd name="T61" fmla="*/ 190 h 380"/>
                <a:gd name="T62" fmla="*/ 490 w 490"/>
                <a:gd name="T63" fmla="*/ 212 h 380"/>
                <a:gd name="T64" fmla="*/ 490 w 490"/>
                <a:gd name="T65" fmla="*/ 232 h 380"/>
                <a:gd name="T66" fmla="*/ 486 w 490"/>
                <a:gd name="T67" fmla="*/ 252 h 380"/>
                <a:gd name="T68" fmla="*/ 482 w 490"/>
                <a:gd name="T69" fmla="*/ 270 h 380"/>
                <a:gd name="T70" fmla="*/ 476 w 490"/>
                <a:gd name="T71" fmla="*/ 288 h 380"/>
                <a:gd name="T72" fmla="*/ 470 w 490"/>
                <a:gd name="T73" fmla="*/ 304 h 380"/>
                <a:gd name="T74" fmla="*/ 462 w 490"/>
                <a:gd name="T75" fmla="*/ 318 h 380"/>
                <a:gd name="T76" fmla="*/ 454 w 490"/>
                <a:gd name="T77" fmla="*/ 332 h 380"/>
                <a:gd name="T78" fmla="*/ 446 w 490"/>
                <a:gd name="T79" fmla="*/ 342 h 380"/>
                <a:gd name="T80" fmla="*/ 446 w 490"/>
                <a:gd name="T81" fmla="*/ 342 h 380"/>
                <a:gd name="T82" fmla="*/ 432 w 490"/>
                <a:gd name="T83" fmla="*/ 354 h 380"/>
                <a:gd name="T84" fmla="*/ 414 w 490"/>
                <a:gd name="T85" fmla="*/ 364 h 380"/>
                <a:gd name="T86" fmla="*/ 390 w 490"/>
                <a:gd name="T87" fmla="*/ 372 h 380"/>
                <a:gd name="T88" fmla="*/ 362 w 490"/>
                <a:gd name="T89" fmla="*/ 378 h 380"/>
                <a:gd name="T90" fmla="*/ 328 w 490"/>
                <a:gd name="T91" fmla="*/ 380 h 380"/>
                <a:gd name="T92" fmla="*/ 310 w 490"/>
                <a:gd name="T93" fmla="*/ 380 h 380"/>
                <a:gd name="T94" fmla="*/ 290 w 490"/>
                <a:gd name="T95" fmla="*/ 378 h 380"/>
                <a:gd name="T96" fmla="*/ 268 w 490"/>
                <a:gd name="T97" fmla="*/ 374 h 380"/>
                <a:gd name="T98" fmla="*/ 246 w 490"/>
                <a:gd name="T99" fmla="*/ 368 h 380"/>
                <a:gd name="T100" fmla="*/ 222 w 490"/>
                <a:gd name="T101" fmla="*/ 362 h 380"/>
                <a:gd name="T102" fmla="*/ 198 w 490"/>
                <a:gd name="T103" fmla="*/ 354 h 380"/>
                <a:gd name="T104" fmla="*/ 198 w 490"/>
                <a:gd name="T105" fmla="*/ 354 h 380"/>
                <a:gd name="T106" fmla="*/ 150 w 490"/>
                <a:gd name="T107" fmla="*/ 338 h 380"/>
                <a:gd name="T108" fmla="*/ 110 w 490"/>
                <a:gd name="T109" fmla="*/ 328 h 380"/>
                <a:gd name="T110" fmla="*/ 78 w 490"/>
                <a:gd name="T111" fmla="*/ 320 h 380"/>
                <a:gd name="T112" fmla="*/ 54 w 490"/>
                <a:gd name="T113" fmla="*/ 316 h 380"/>
                <a:gd name="T114" fmla="*/ 36 w 490"/>
                <a:gd name="T115" fmla="*/ 316 h 380"/>
                <a:gd name="T116" fmla="*/ 24 w 490"/>
                <a:gd name="T117" fmla="*/ 316 h 380"/>
                <a:gd name="T118" fmla="*/ 16 w 490"/>
                <a:gd name="T119" fmla="*/ 316 h 380"/>
                <a:gd name="T120" fmla="*/ 0 w 490"/>
                <a:gd name="T121" fmla="*/ 19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0" h="380">
                  <a:moveTo>
                    <a:pt x="0" y="198"/>
                  </a:moveTo>
                  <a:lnTo>
                    <a:pt x="0" y="198"/>
                  </a:lnTo>
                  <a:lnTo>
                    <a:pt x="16" y="188"/>
                  </a:lnTo>
                  <a:lnTo>
                    <a:pt x="54" y="166"/>
                  </a:lnTo>
                  <a:lnTo>
                    <a:pt x="78" y="150"/>
                  </a:lnTo>
                  <a:lnTo>
                    <a:pt x="98" y="134"/>
                  </a:lnTo>
                  <a:lnTo>
                    <a:pt x="116" y="118"/>
                  </a:lnTo>
                  <a:lnTo>
                    <a:pt x="130" y="104"/>
                  </a:lnTo>
                  <a:lnTo>
                    <a:pt x="130" y="104"/>
                  </a:lnTo>
                  <a:lnTo>
                    <a:pt x="146" y="84"/>
                  </a:lnTo>
                  <a:lnTo>
                    <a:pt x="170" y="62"/>
                  </a:lnTo>
                  <a:lnTo>
                    <a:pt x="186" y="50"/>
                  </a:lnTo>
                  <a:lnTo>
                    <a:pt x="204" y="38"/>
                  </a:lnTo>
                  <a:lnTo>
                    <a:pt x="222" y="28"/>
                  </a:lnTo>
                  <a:lnTo>
                    <a:pt x="242" y="18"/>
                  </a:lnTo>
                  <a:lnTo>
                    <a:pt x="264" y="10"/>
                  </a:lnTo>
                  <a:lnTo>
                    <a:pt x="284" y="4"/>
                  </a:lnTo>
                  <a:lnTo>
                    <a:pt x="308" y="0"/>
                  </a:lnTo>
                  <a:lnTo>
                    <a:pt x="330" y="0"/>
                  </a:lnTo>
                  <a:lnTo>
                    <a:pt x="352" y="4"/>
                  </a:lnTo>
                  <a:lnTo>
                    <a:pt x="374" y="12"/>
                  </a:lnTo>
                  <a:lnTo>
                    <a:pt x="396" y="24"/>
                  </a:lnTo>
                  <a:lnTo>
                    <a:pt x="418" y="42"/>
                  </a:lnTo>
                  <a:lnTo>
                    <a:pt x="418" y="42"/>
                  </a:lnTo>
                  <a:lnTo>
                    <a:pt x="436" y="62"/>
                  </a:lnTo>
                  <a:lnTo>
                    <a:pt x="452" y="82"/>
                  </a:lnTo>
                  <a:lnTo>
                    <a:pt x="464" y="104"/>
                  </a:lnTo>
                  <a:lnTo>
                    <a:pt x="474" y="126"/>
                  </a:lnTo>
                  <a:lnTo>
                    <a:pt x="482" y="148"/>
                  </a:lnTo>
                  <a:lnTo>
                    <a:pt x="488" y="170"/>
                  </a:lnTo>
                  <a:lnTo>
                    <a:pt x="490" y="190"/>
                  </a:lnTo>
                  <a:lnTo>
                    <a:pt x="490" y="212"/>
                  </a:lnTo>
                  <a:lnTo>
                    <a:pt x="490" y="232"/>
                  </a:lnTo>
                  <a:lnTo>
                    <a:pt x="486" y="252"/>
                  </a:lnTo>
                  <a:lnTo>
                    <a:pt x="482" y="270"/>
                  </a:lnTo>
                  <a:lnTo>
                    <a:pt x="476" y="288"/>
                  </a:lnTo>
                  <a:lnTo>
                    <a:pt x="470" y="304"/>
                  </a:lnTo>
                  <a:lnTo>
                    <a:pt x="462" y="318"/>
                  </a:lnTo>
                  <a:lnTo>
                    <a:pt x="454" y="332"/>
                  </a:lnTo>
                  <a:lnTo>
                    <a:pt x="446" y="342"/>
                  </a:lnTo>
                  <a:lnTo>
                    <a:pt x="446" y="342"/>
                  </a:lnTo>
                  <a:lnTo>
                    <a:pt x="432" y="354"/>
                  </a:lnTo>
                  <a:lnTo>
                    <a:pt x="414" y="364"/>
                  </a:lnTo>
                  <a:lnTo>
                    <a:pt x="390" y="372"/>
                  </a:lnTo>
                  <a:lnTo>
                    <a:pt x="362" y="378"/>
                  </a:lnTo>
                  <a:lnTo>
                    <a:pt x="328" y="380"/>
                  </a:lnTo>
                  <a:lnTo>
                    <a:pt x="310" y="380"/>
                  </a:lnTo>
                  <a:lnTo>
                    <a:pt x="290" y="378"/>
                  </a:lnTo>
                  <a:lnTo>
                    <a:pt x="268" y="374"/>
                  </a:lnTo>
                  <a:lnTo>
                    <a:pt x="246" y="368"/>
                  </a:lnTo>
                  <a:lnTo>
                    <a:pt x="222" y="362"/>
                  </a:lnTo>
                  <a:lnTo>
                    <a:pt x="198" y="354"/>
                  </a:lnTo>
                  <a:lnTo>
                    <a:pt x="198" y="354"/>
                  </a:lnTo>
                  <a:lnTo>
                    <a:pt x="150" y="338"/>
                  </a:lnTo>
                  <a:lnTo>
                    <a:pt x="110" y="328"/>
                  </a:lnTo>
                  <a:lnTo>
                    <a:pt x="78" y="320"/>
                  </a:lnTo>
                  <a:lnTo>
                    <a:pt x="54" y="316"/>
                  </a:lnTo>
                  <a:lnTo>
                    <a:pt x="36" y="316"/>
                  </a:lnTo>
                  <a:lnTo>
                    <a:pt x="24" y="316"/>
                  </a:lnTo>
                  <a:lnTo>
                    <a:pt x="16" y="316"/>
                  </a:lnTo>
                  <a:lnTo>
                    <a:pt x="0" y="19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2" name="Freeform 56"/>
            <p:cNvSpPr/>
            <p:nvPr>
              <p:custDataLst>
                <p:tags r:id="rId55"/>
              </p:custDataLst>
            </p:nvPr>
          </p:nvSpPr>
          <p:spPr bwMode="auto">
            <a:xfrm>
              <a:off x="5346700" y="1785938"/>
              <a:ext cx="419100" cy="285750"/>
            </a:xfrm>
            <a:custGeom>
              <a:avLst/>
              <a:gdLst>
                <a:gd name="T0" fmla="*/ 0 w 264"/>
                <a:gd name="T1" fmla="*/ 116 h 180"/>
                <a:gd name="T2" fmla="*/ 50 w 264"/>
                <a:gd name="T3" fmla="*/ 116 h 180"/>
                <a:gd name="T4" fmla="*/ 86 w 264"/>
                <a:gd name="T5" fmla="*/ 106 h 180"/>
                <a:gd name="T6" fmla="*/ 110 w 264"/>
                <a:gd name="T7" fmla="*/ 94 h 180"/>
                <a:gd name="T8" fmla="*/ 116 w 264"/>
                <a:gd name="T9" fmla="*/ 90 h 180"/>
                <a:gd name="T10" fmla="*/ 140 w 264"/>
                <a:gd name="T11" fmla="*/ 62 h 180"/>
                <a:gd name="T12" fmla="*/ 176 w 264"/>
                <a:gd name="T13" fmla="*/ 16 h 180"/>
                <a:gd name="T14" fmla="*/ 194 w 264"/>
                <a:gd name="T15" fmla="*/ 2 h 180"/>
                <a:gd name="T16" fmla="*/ 206 w 264"/>
                <a:gd name="T17" fmla="*/ 0 h 180"/>
                <a:gd name="T18" fmla="*/ 212 w 264"/>
                <a:gd name="T19" fmla="*/ 0 h 180"/>
                <a:gd name="T20" fmla="*/ 222 w 264"/>
                <a:gd name="T21" fmla="*/ 6 h 180"/>
                <a:gd name="T22" fmla="*/ 226 w 264"/>
                <a:gd name="T23" fmla="*/ 14 h 180"/>
                <a:gd name="T24" fmla="*/ 224 w 264"/>
                <a:gd name="T25" fmla="*/ 34 h 180"/>
                <a:gd name="T26" fmla="*/ 212 w 264"/>
                <a:gd name="T27" fmla="*/ 52 h 180"/>
                <a:gd name="T28" fmla="*/ 200 w 264"/>
                <a:gd name="T29" fmla="*/ 58 h 180"/>
                <a:gd name="T30" fmla="*/ 208 w 264"/>
                <a:gd name="T31" fmla="*/ 58 h 180"/>
                <a:gd name="T32" fmla="*/ 242 w 264"/>
                <a:gd name="T33" fmla="*/ 64 h 180"/>
                <a:gd name="T34" fmla="*/ 260 w 264"/>
                <a:gd name="T35" fmla="*/ 78 h 180"/>
                <a:gd name="T36" fmla="*/ 264 w 264"/>
                <a:gd name="T37" fmla="*/ 90 h 180"/>
                <a:gd name="T38" fmla="*/ 264 w 264"/>
                <a:gd name="T39" fmla="*/ 96 h 180"/>
                <a:gd name="T40" fmla="*/ 256 w 264"/>
                <a:gd name="T41" fmla="*/ 110 h 180"/>
                <a:gd name="T42" fmla="*/ 238 w 264"/>
                <a:gd name="T43" fmla="*/ 120 h 180"/>
                <a:gd name="T44" fmla="*/ 210 w 264"/>
                <a:gd name="T45" fmla="*/ 126 h 180"/>
                <a:gd name="T46" fmla="*/ 222 w 264"/>
                <a:gd name="T47" fmla="*/ 130 h 180"/>
                <a:gd name="T48" fmla="*/ 254 w 264"/>
                <a:gd name="T49" fmla="*/ 146 h 180"/>
                <a:gd name="T50" fmla="*/ 262 w 264"/>
                <a:gd name="T51" fmla="*/ 158 h 180"/>
                <a:gd name="T52" fmla="*/ 260 w 264"/>
                <a:gd name="T53" fmla="*/ 168 h 180"/>
                <a:gd name="T54" fmla="*/ 256 w 264"/>
                <a:gd name="T55" fmla="*/ 172 h 180"/>
                <a:gd name="T56" fmla="*/ 244 w 264"/>
                <a:gd name="T57" fmla="*/ 178 h 180"/>
                <a:gd name="T58" fmla="*/ 228 w 264"/>
                <a:gd name="T59" fmla="*/ 178 h 180"/>
                <a:gd name="T60" fmla="*/ 196 w 264"/>
                <a:gd name="T61" fmla="*/ 166 h 180"/>
                <a:gd name="T62" fmla="*/ 146 w 264"/>
                <a:gd name="T63" fmla="*/ 142 h 180"/>
                <a:gd name="T64" fmla="*/ 132 w 264"/>
                <a:gd name="T65" fmla="*/ 138 h 180"/>
                <a:gd name="T66" fmla="*/ 100 w 264"/>
                <a:gd name="T67" fmla="*/ 138 h 180"/>
                <a:gd name="T68" fmla="*/ 10 w 264"/>
                <a:gd name="T6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180">
                  <a:moveTo>
                    <a:pt x="0" y="116"/>
                  </a:moveTo>
                  <a:lnTo>
                    <a:pt x="0" y="116"/>
                  </a:lnTo>
                  <a:lnTo>
                    <a:pt x="16" y="118"/>
                  </a:lnTo>
                  <a:lnTo>
                    <a:pt x="50" y="116"/>
                  </a:lnTo>
                  <a:lnTo>
                    <a:pt x="68" y="112"/>
                  </a:lnTo>
                  <a:lnTo>
                    <a:pt x="86" y="106"/>
                  </a:lnTo>
                  <a:lnTo>
                    <a:pt x="104" y="100"/>
                  </a:lnTo>
                  <a:lnTo>
                    <a:pt x="110" y="94"/>
                  </a:lnTo>
                  <a:lnTo>
                    <a:pt x="116" y="90"/>
                  </a:lnTo>
                  <a:lnTo>
                    <a:pt x="116" y="90"/>
                  </a:lnTo>
                  <a:lnTo>
                    <a:pt x="128" y="76"/>
                  </a:lnTo>
                  <a:lnTo>
                    <a:pt x="140" y="62"/>
                  </a:lnTo>
                  <a:lnTo>
                    <a:pt x="164" y="30"/>
                  </a:lnTo>
                  <a:lnTo>
                    <a:pt x="176" y="16"/>
                  </a:lnTo>
                  <a:lnTo>
                    <a:pt x="188" y="6"/>
                  </a:lnTo>
                  <a:lnTo>
                    <a:pt x="194" y="2"/>
                  </a:lnTo>
                  <a:lnTo>
                    <a:pt x="200" y="0"/>
                  </a:lnTo>
                  <a:lnTo>
                    <a:pt x="206" y="0"/>
                  </a:lnTo>
                  <a:lnTo>
                    <a:pt x="212" y="0"/>
                  </a:lnTo>
                  <a:lnTo>
                    <a:pt x="212" y="0"/>
                  </a:lnTo>
                  <a:lnTo>
                    <a:pt x="218" y="2"/>
                  </a:lnTo>
                  <a:lnTo>
                    <a:pt x="222" y="6"/>
                  </a:lnTo>
                  <a:lnTo>
                    <a:pt x="226" y="10"/>
                  </a:lnTo>
                  <a:lnTo>
                    <a:pt x="226" y="14"/>
                  </a:lnTo>
                  <a:lnTo>
                    <a:pt x="226" y="24"/>
                  </a:lnTo>
                  <a:lnTo>
                    <a:pt x="224" y="34"/>
                  </a:lnTo>
                  <a:lnTo>
                    <a:pt x="218" y="44"/>
                  </a:lnTo>
                  <a:lnTo>
                    <a:pt x="212" y="52"/>
                  </a:lnTo>
                  <a:lnTo>
                    <a:pt x="206" y="56"/>
                  </a:lnTo>
                  <a:lnTo>
                    <a:pt x="200" y="58"/>
                  </a:lnTo>
                  <a:lnTo>
                    <a:pt x="200" y="58"/>
                  </a:lnTo>
                  <a:lnTo>
                    <a:pt x="208" y="58"/>
                  </a:lnTo>
                  <a:lnTo>
                    <a:pt x="230" y="62"/>
                  </a:lnTo>
                  <a:lnTo>
                    <a:pt x="242" y="64"/>
                  </a:lnTo>
                  <a:lnTo>
                    <a:pt x="252" y="70"/>
                  </a:lnTo>
                  <a:lnTo>
                    <a:pt x="260" y="78"/>
                  </a:lnTo>
                  <a:lnTo>
                    <a:pt x="262" y="84"/>
                  </a:lnTo>
                  <a:lnTo>
                    <a:pt x="264" y="90"/>
                  </a:lnTo>
                  <a:lnTo>
                    <a:pt x="264" y="90"/>
                  </a:lnTo>
                  <a:lnTo>
                    <a:pt x="264" y="96"/>
                  </a:lnTo>
                  <a:lnTo>
                    <a:pt x="262" y="100"/>
                  </a:lnTo>
                  <a:lnTo>
                    <a:pt x="256" y="110"/>
                  </a:lnTo>
                  <a:lnTo>
                    <a:pt x="248" y="116"/>
                  </a:lnTo>
                  <a:lnTo>
                    <a:pt x="238" y="120"/>
                  </a:lnTo>
                  <a:lnTo>
                    <a:pt x="218" y="124"/>
                  </a:lnTo>
                  <a:lnTo>
                    <a:pt x="210" y="126"/>
                  </a:lnTo>
                  <a:lnTo>
                    <a:pt x="210" y="126"/>
                  </a:lnTo>
                  <a:lnTo>
                    <a:pt x="222" y="130"/>
                  </a:lnTo>
                  <a:lnTo>
                    <a:pt x="244" y="140"/>
                  </a:lnTo>
                  <a:lnTo>
                    <a:pt x="254" y="146"/>
                  </a:lnTo>
                  <a:lnTo>
                    <a:pt x="260" y="154"/>
                  </a:lnTo>
                  <a:lnTo>
                    <a:pt x="262" y="158"/>
                  </a:lnTo>
                  <a:lnTo>
                    <a:pt x="262" y="164"/>
                  </a:lnTo>
                  <a:lnTo>
                    <a:pt x="260" y="168"/>
                  </a:lnTo>
                  <a:lnTo>
                    <a:pt x="256" y="172"/>
                  </a:lnTo>
                  <a:lnTo>
                    <a:pt x="256" y="172"/>
                  </a:lnTo>
                  <a:lnTo>
                    <a:pt x="250" y="176"/>
                  </a:lnTo>
                  <a:lnTo>
                    <a:pt x="244" y="178"/>
                  </a:lnTo>
                  <a:lnTo>
                    <a:pt x="236" y="180"/>
                  </a:lnTo>
                  <a:lnTo>
                    <a:pt x="228" y="178"/>
                  </a:lnTo>
                  <a:lnTo>
                    <a:pt x="212" y="174"/>
                  </a:lnTo>
                  <a:lnTo>
                    <a:pt x="196" y="166"/>
                  </a:lnTo>
                  <a:lnTo>
                    <a:pt x="160" y="148"/>
                  </a:lnTo>
                  <a:lnTo>
                    <a:pt x="146" y="142"/>
                  </a:lnTo>
                  <a:lnTo>
                    <a:pt x="132" y="138"/>
                  </a:lnTo>
                  <a:lnTo>
                    <a:pt x="132" y="138"/>
                  </a:lnTo>
                  <a:lnTo>
                    <a:pt x="118" y="136"/>
                  </a:lnTo>
                  <a:lnTo>
                    <a:pt x="100" y="138"/>
                  </a:lnTo>
                  <a:lnTo>
                    <a:pt x="60" y="146"/>
                  </a:lnTo>
                  <a:lnTo>
                    <a:pt x="10" y="158"/>
                  </a:lnTo>
                  <a:lnTo>
                    <a:pt x="0" y="116"/>
                  </a:lnTo>
                  <a:close/>
                </a:path>
              </a:pathLst>
            </a:custGeom>
            <a:noFill/>
            <a:ln w="12700">
              <a:solidFill>
                <a:srgbClr val="4C492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5" name="Freeform 57"/>
            <p:cNvSpPr/>
            <p:nvPr>
              <p:custDataLst>
                <p:tags r:id="rId56"/>
              </p:custDataLst>
            </p:nvPr>
          </p:nvSpPr>
          <p:spPr bwMode="auto">
            <a:xfrm>
              <a:off x="5737225" y="1658938"/>
              <a:ext cx="339725" cy="390525"/>
            </a:xfrm>
            <a:custGeom>
              <a:avLst/>
              <a:gdLst>
                <a:gd name="T0" fmla="*/ 118 w 214"/>
                <a:gd name="T1" fmla="*/ 16 h 246"/>
                <a:gd name="T2" fmla="*/ 118 w 214"/>
                <a:gd name="T3" fmla="*/ 16 h 246"/>
                <a:gd name="T4" fmla="*/ 106 w 214"/>
                <a:gd name="T5" fmla="*/ 10 h 246"/>
                <a:gd name="T6" fmla="*/ 94 w 214"/>
                <a:gd name="T7" fmla="*/ 4 h 246"/>
                <a:gd name="T8" fmla="*/ 82 w 214"/>
                <a:gd name="T9" fmla="*/ 2 h 246"/>
                <a:gd name="T10" fmla="*/ 70 w 214"/>
                <a:gd name="T11" fmla="*/ 0 h 246"/>
                <a:gd name="T12" fmla="*/ 60 w 214"/>
                <a:gd name="T13" fmla="*/ 2 h 246"/>
                <a:gd name="T14" fmla="*/ 50 w 214"/>
                <a:gd name="T15" fmla="*/ 4 h 246"/>
                <a:gd name="T16" fmla="*/ 40 w 214"/>
                <a:gd name="T17" fmla="*/ 8 h 246"/>
                <a:gd name="T18" fmla="*/ 32 w 214"/>
                <a:gd name="T19" fmla="*/ 14 h 246"/>
                <a:gd name="T20" fmla="*/ 18 w 214"/>
                <a:gd name="T21" fmla="*/ 26 h 246"/>
                <a:gd name="T22" fmla="*/ 8 w 214"/>
                <a:gd name="T23" fmla="*/ 38 h 246"/>
                <a:gd name="T24" fmla="*/ 2 w 214"/>
                <a:gd name="T25" fmla="*/ 50 h 246"/>
                <a:gd name="T26" fmla="*/ 0 w 214"/>
                <a:gd name="T27" fmla="*/ 58 h 246"/>
                <a:gd name="T28" fmla="*/ 0 w 214"/>
                <a:gd name="T29" fmla="*/ 58 h 246"/>
                <a:gd name="T30" fmla="*/ 4 w 214"/>
                <a:gd name="T31" fmla="*/ 64 h 246"/>
                <a:gd name="T32" fmla="*/ 14 w 214"/>
                <a:gd name="T33" fmla="*/ 70 h 246"/>
                <a:gd name="T34" fmla="*/ 40 w 214"/>
                <a:gd name="T35" fmla="*/ 84 h 246"/>
                <a:gd name="T36" fmla="*/ 56 w 214"/>
                <a:gd name="T37" fmla="*/ 94 h 246"/>
                <a:gd name="T38" fmla="*/ 72 w 214"/>
                <a:gd name="T39" fmla="*/ 104 h 246"/>
                <a:gd name="T40" fmla="*/ 86 w 214"/>
                <a:gd name="T41" fmla="*/ 118 h 246"/>
                <a:gd name="T42" fmla="*/ 96 w 214"/>
                <a:gd name="T43" fmla="*/ 132 h 246"/>
                <a:gd name="T44" fmla="*/ 96 w 214"/>
                <a:gd name="T45" fmla="*/ 132 h 246"/>
                <a:gd name="T46" fmla="*/ 104 w 214"/>
                <a:gd name="T47" fmla="*/ 152 h 246"/>
                <a:gd name="T48" fmla="*/ 112 w 214"/>
                <a:gd name="T49" fmla="*/ 170 h 246"/>
                <a:gd name="T50" fmla="*/ 128 w 214"/>
                <a:gd name="T51" fmla="*/ 208 h 246"/>
                <a:gd name="T52" fmla="*/ 136 w 214"/>
                <a:gd name="T53" fmla="*/ 224 h 246"/>
                <a:gd name="T54" fmla="*/ 144 w 214"/>
                <a:gd name="T55" fmla="*/ 236 h 246"/>
                <a:gd name="T56" fmla="*/ 148 w 214"/>
                <a:gd name="T57" fmla="*/ 242 h 246"/>
                <a:gd name="T58" fmla="*/ 154 w 214"/>
                <a:gd name="T59" fmla="*/ 244 h 246"/>
                <a:gd name="T60" fmla="*/ 158 w 214"/>
                <a:gd name="T61" fmla="*/ 246 h 246"/>
                <a:gd name="T62" fmla="*/ 164 w 214"/>
                <a:gd name="T63" fmla="*/ 246 h 246"/>
                <a:gd name="T64" fmla="*/ 164 w 214"/>
                <a:gd name="T65" fmla="*/ 246 h 246"/>
                <a:gd name="T66" fmla="*/ 174 w 214"/>
                <a:gd name="T67" fmla="*/ 242 h 246"/>
                <a:gd name="T68" fmla="*/ 184 w 214"/>
                <a:gd name="T69" fmla="*/ 238 h 246"/>
                <a:gd name="T70" fmla="*/ 192 w 214"/>
                <a:gd name="T71" fmla="*/ 230 h 246"/>
                <a:gd name="T72" fmla="*/ 200 w 214"/>
                <a:gd name="T73" fmla="*/ 220 h 246"/>
                <a:gd name="T74" fmla="*/ 206 w 214"/>
                <a:gd name="T75" fmla="*/ 208 h 246"/>
                <a:gd name="T76" fmla="*/ 210 w 214"/>
                <a:gd name="T77" fmla="*/ 194 h 246"/>
                <a:gd name="T78" fmla="*/ 214 w 214"/>
                <a:gd name="T79" fmla="*/ 180 h 246"/>
                <a:gd name="T80" fmla="*/ 214 w 214"/>
                <a:gd name="T81" fmla="*/ 164 h 246"/>
                <a:gd name="T82" fmla="*/ 212 w 214"/>
                <a:gd name="T83" fmla="*/ 146 h 246"/>
                <a:gd name="T84" fmla="*/ 208 w 214"/>
                <a:gd name="T85" fmla="*/ 128 h 246"/>
                <a:gd name="T86" fmla="*/ 202 w 214"/>
                <a:gd name="T87" fmla="*/ 110 h 246"/>
                <a:gd name="T88" fmla="*/ 192 w 214"/>
                <a:gd name="T89" fmla="*/ 92 h 246"/>
                <a:gd name="T90" fmla="*/ 178 w 214"/>
                <a:gd name="T91" fmla="*/ 72 h 246"/>
                <a:gd name="T92" fmla="*/ 162 w 214"/>
                <a:gd name="T93" fmla="*/ 54 h 246"/>
                <a:gd name="T94" fmla="*/ 142 w 214"/>
                <a:gd name="T95" fmla="*/ 34 h 246"/>
                <a:gd name="T96" fmla="*/ 118 w 214"/>
                <a:gd name="T97" fmla="*/ 16 h 246"/>
                <a:gd name="T98" fmla="*/ 118 w 214"/>
                <a:gd name="T9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246">
                  <a:moveTo>
                    <a:pt x="118" y="16"/>
                  </a:moveTo>
                  <a:lnTo>
                    <a:pt x="118" y="16"/>
                  </a:lnTo>
                  <a:lnTo>
                    <a:pt x="106" y="10"/>
                  </a:lnTo>
                  <a:lnTo>
                    <a:pt x="94" y="4"/>
                  </a:lnTo>
                  <a:lnTo>
                    <a:pt x="82" y="2"/>
                  </a:lnTo>
                  <a:lnTo>
                    <a:pt x="70" y="0"/>
                  </a:lnTo>
                  <a:lnTo>
                    <a:pt x="60" y="2"/>
                  </a:lnTo>
                  <a:lnTo>
                    <a:pt x="50" y="4"/>
                  </a:lnTo>
                  <a:lnTo>
                    <a:pt x="40" y="8"/>
                  </a:lnTo>
                  <a:lnTo>
                    <a:pt x="32" y="14"/>
                  </a:lnTo>
                  <a:lnTo>
                    <a:pt x="18" y="26"/>
                  </a:lnTo>
                  <a:lnTo>
                    <a:pt x="8" y="38"/>
                  </a:lnTo>
                  <a:lnTo>
                    <a:pt x="2" y="50"/>
                  </a:lnTo>
                  <a:lnTo>
                    <a:pt x="0" y="58"/>
                  </a:lnTo>
                  <a:lnTo>
                    <a:pt x="0" y="58"/>
                  </a:lnTo>
                  <a:lnTo>
                    <a:pt x="4" y="64"/>
                  </a:lnTo>
                  <a:lnTo>
                    <a:pt x="14" y="70"/>
                  </a:lnTo>
                  <a:lnTo>
                    <a:pt x="40" y="84"/>
                  </a:lnTo>
                  <a:lnTo>
                    <a:pt x="56" y="94"/>
                  </a:lnTo>
                  <a:lnTo>
                    <a:pt x="72" y="104"/>
                  </a:lnTo>
                  <a:lnTo>
                    <a:pt x="86" y="118"/>
                  </a:lnTo>
                  <a:lnTo>
                    <a:pt x="96" y="132"/>
                  </a:lnTo>
                  <a:lnTo>
                    <a:pt x="96" y="132"/>
                  </a:lnTo>
                  <a:lnTo>
                    <a:pt x="104" y="152"/>
                  </a:lnTo>
                  <a:lnTo>
                    <a:pt x="112" y="170"/>
                  </a:lnTo>
                  <a:lnTo>
                    <a:pt x="128" y="208"/>
                  </a:lnTo>
                  <a:lnTo>
                    <a:pt x="136" y="224"/>
                  </a:lnTo>
                  <a:lnTo>
                    <a:pt x="144" y="236"/>
                  </a:lnTo>
                  <a:lnTo>
                    <a:pt x="148" y="242"/>
                  </a:lnTo>
                  <a:lnTo>
                    <a:pt x="154" y="244"/>
                  </a:lnTo>
                  <a:lnTo>
                    <a:pt x="158" y="246"/>
                  </a:lnTo>
                  <a:lnTo>
                    <a:pt x="164" y="246"/>
                  </a:lnTo>
                  <a:lnTo>
                    <a:pt x="164" y="246"/>
                  </a:lnTo>
                  <a:lnTo>
                    <a:pt x="174" y="242"/>
                  </a:lnTo>
                  <a:lnTo>
                    <a:pt x="184" y="238"/>
                  </a:lnTo>
                  <a:lnTo>
                    <a:pt x="192" y="230"/>
                  </a:lnTo>
                  <a:lnTo>
                    <a:pt x="200" y="220"/>
                  </a:lnTo>
                  <a:lnTo>
                    <a:pt x="206" y="208"/>
                  </a:lnTo>
                  <a:lnTo>
                    <a:pt x="210" y="194"/>
                  </a:lnTo>
                  <a:lnTo>
                    <a:pt x="214" y="180"/>
                  </a:lnTo>
                  <a:lnTo>
                    <a:pt x="214" y="164"/>
                  </a:lnTo>
                  <a:lnTo>
                    <a:pt x="212" y="146"/>
                  </a:lnTo>
                  <a:lnTo>
                    <a:pt x="208" y="128"/>
                  </a:lnTo>
                  <a:lnTo>
                    <a:pt x="202" y="110"/>
                  </a:lnTo>
                  <a:lnTo>
                    <a:pt x="192" y="92"/>
                  </a:lnTo>
                  <a:lnTo>
                    <a:pt x="178" y="72"/>
                  </a:lnTo>
                  <a:lnTo>
                    <a:pt x="162" y="54"/>
                  </a:lnTo>
                  <a:lnTo>
                    <a:pt x="142" y="34"/>
                  </a:lnTo>
                  <a:lnTo>
                    <a:pt x="118" y="16"/>
                  </a:lnTo>
                  <a:lnTo>
                    <a:pt x="118" y="16"/>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6" name="Freeform 58"/>
            <p:cNvSpPr/>
            <p:nvPr>
              <p:custDataLst>
                <p:tags r:id="rId57"/>
              </p:custDataLst>
            </p:nvPr>
          </p:nvSpPr>
          <p:spPr bwMode="auto">
            <a:xfrm>
              <a:off x="5194300" y="1900238"/>
              <a:ext cx="206375" cy="234950"/>
            </a:xfrm>
            <a:custGeom>
              <a:avLst/>
              <a:gdLst>
                <a:gd name="T0" fmla="*/ 20 w 130"/>
                <a:gd name="T1" fmla="*/ 130 h 148"/>
                <a:gd name="T2" fmla="*/ 2 w 130"/>
                <a:gd name="T3" fmla="*/ 68 h 148"/>
                <a:gd name="T4" fmla="*/ 0 w 130"/>
                <a:gd name="T5" fmla="*/ 36 h 148"/>
                <a:gd name="T6" fmla="*/ 4 w 130"/>
                <a:gd name="T7" fmla="*/ 20 h 148"/>
                <a:gd name="T8" fmla="*/ 6 w 130"/>
                <a:gd name="T9" fmla="*/ 18 h 148"/>
                <a:gd name="T10" fmla="*/ 18 w 130"/>
                <a:gd name="T11" fmla="*/ 14 h 148"/>
                <a:gd name="T12" fmla="*/ 26 w 130"/>
                <a:gd name="T13" fmla="*/ 20 h 148"/>
                <a:gd name="T14" fmla="*/ 34 w 130"/>
                <a:gd name="T15" fmla="*/ 30 h 148"/>
                <a:gd name="T16" fmla="*/ 34 w 130"/>
                <a:gd name="T17" fmla="*/ 24 h 148"/>
                <a:gd name="T18" fmla="*/ 42 w 130"/>
                <a:gd name="T19" fmla="*/ 6 h 148"/>
                <a:gd name="T20" fmla="*/ 54 w 130"/>
                <a:gd name="T21" fmla="*/ 0 h 148"/>
                <a:gd name="T22" fmla="*/ 62 w 130"/>
                <a:gd name="T23" fmla="*/ 2 h 148"/>
                <a:gd name="T24" fmla="*/ 74 w 130"/>
                <a:gd name="T25" fmla="*/ 10 h 148"/>
                <a:gd name="T26" fmla="*/ 82 w 130"/>
                <a:gd name="T27" fmla="*/ 18 h 148"/>
                <a:gd name="T28" fmla="*/ 88 w 130"/>
                <a:gd name="T29" fmla="*/ 10 h 148"/>
                <a:gd name="T30" fmla="*/ 102 w 130"/>
                <a:gd name="T31" fmla="*/ 2 h 148"/>
                <a:gd name="T32" fmla="*/ 108 w 130"/>
                <a:gd name="T33" fmla="*/ 2 h 148"/>
                <a:gd name="T34" fmla="*/ 114 w 130"/>
                <a:gd name="T35" fmla="*/ 8 h 148"/>
                <a:gd name="T36" fmla="*/ 124 w 130"/>
                <a:gd name="T37" fmla="*/ 40 h 148"/>
                <a:gd name="T38" fmla="*/ 130 w 130"/>
                <a:gd name="T39" fmla="*/ 108 h 148"/>
                <a:gd name="T40" fmla="*/ 130 w 130"/>
                <a:gd name="T41" fmla="*/ 130 h 148"/>
                <a:gd name="T42" fmla="*/ 126 w 130"/>
                <a:gd name="T43" fmla="*/ 136 h 148"/>
                <a:gd name="T44" fmla="*/ 110 w 130"/>
                <a:gd name="T45" fmla="*/ 142 h 148"/>
                <a:gd name="T46" fmla="*/ 102 w 130"/>
                <a:gd name="T47" fmla="*/ 136 h 148"/>
                <a:gd name="T48" fmla="*/ 98 w 130"/>
                <a:gd name="T49" fmla="*/ 130 h 148"/>
                <a:gd name="T50" fmla="*/ 92 w 130"/>
                <a:gd name="T51" fmla="*/ 140 h 148"/>
                <a:gd name="T52" fmla="*/ 84 w 130"/>
                <a:gd name="T53" fmla="*/ 148 h 148"/>
                <a:gd name="T54" fmla="*/ 72 w 130"/>
                <a:gd name="T55" fmla="*/ 142 h 148"/>
                <a:gd name="T56" fmla="*/ 64 w 130"/>
                <a:gd name="T57" fmla="*/ 130 h 148"/>
                <a:gd name="T58" fmla="*/ 48 w 130"/>
                <a:gd name="T59" fmla="*/ 142 h 148"/>
                <a:gd name="T60" fmla="*/ 32 w 130"/>
                <a:gd name="T61" fmla="*/ 144 h 148"/>
                <a:gd name="T62" fmla="*/ 20 w 130"/>
                <a:gd name="T63" fmla="*/ 1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148">
                  <a:moveTo>
                    <a:pt x="20" y="130"/>
                  </a:moveTo>
                  <a:lnTo>
                    <a:pt x="20" y="130"/>
                  </a:lnTo>
                  <a:lnTo>
                    <a:pt x="10" y="104"/>
                  </a:lnTo>
                  <a:lnTo>
                    <a:pt x="2" y="68"/>
                  </a:lnTo>
                  <a:lnTo>
                    <a:pt x="0" y="52"/>
                  </a:lnTo>
                  <a:lnTo>
                    <a:pt x="0" y="36"/>
                  </a:lnTo>
                  <a:lnTo>
                    <a:pt x="0" y="24"/>
                  </a:lnTo>
                  <a:lnTo>
                    <a:pt x="4" y="20"/>
                  </a:lnTo>
                  <a:lnTo>
                    <a:pt x="6" y="18"/>
                  </a:lnTo>
                  <a:lnTo>
                    <a:pt x="6" y="18"/>
                  </a:lnTo>
                  <a:lnTo>
                    <a:pt x="12" y="14"/>
                  </a:lnTo>
                  <a:lnTo>
                    <a:pt x="18" y="14"/>
                  </a:lnTo>
                  <a:lnTo>
                    <a:pt x="22" y="16"/>
                  </a:lnTo>
                  <a:lnTo>
                    <a:pt x="26" y="20"/>
                  </a:lnTo>
                  <a:lnTo>
                    <a:pt x="32" y="26"/>
                  </a:lnTo>
                  <a:lnTo>
                    <a:pt x="34" y="30"/>
                  </a:lnTo>
                  <a:lnTo>
                    <a:pt x="34" y="30"/>
                  </a:lnTo>
                  <a:lnTo>
                    <a:pt x="34" y="24"/>
                  </a:lnTo>
                  <a:lnTo>
                    <a:pt x="38" y="12"/>
                  </a:lnTo>
                  <a:lnTo>
                    <a:pt x="42" y="6"/>
                  </a:lnTo>
                  <a:lnTo>
                    <a:pt x="46" y="2"/>
                  </a:lnTo>
                  <a:lnTo>
                    <a:pt x="54" y="0"/>
                  </a:lnTo>
                  <a:lnTo>
                    <a:pt x="62" y="2"/>
                  </a:lnTo>
                  <a:lnTo>
                    <a:pt x="62" y="2"/>
                  </a:lnTo>
                  <a:lnTo>
                    <a:pt x="68" y="6"/>
                  </a:lnTo>
                  <a:lnTo>
                    <a:pt x="74" y="10"/>
                  </a:lnTo>
                  <a:lnTo>
                    <a:pt x="82" y="18"/>
                  </a:lnTo>
                  <a:lnTo>
                    <a:pt x="82" y="18"/>
                  </a:lnTo>
                  <a:lnTo>
                    <a:pt x="84" y="14"/>
                  </a:lnTo>
                  <a:lnTo>
                    <a:pt x="88" y="10"/>
                  </a:lnTo>
                  <a:lnTo>
                    <a:pt x="96" y="4"/>
                  </a:lnTo>
                  <a:lnTo>
                    <a:pt x="102" y="2"/>
                  </a:lnTo>
                  <a:lnTo>
                    <a:pt x="108" y="2"/>
                  </a:lnTo>
                  <a:lnTo>
                    <a:pt x="108" y="2"/>
                  </a:lnTo>
                  <a:lnTo>
                    <a:pt x="112" y="4"/>
                  </a:lnTo>
                  <a:lnTo>
                    <a:pt x="114" y="8"/>
                  </a:lnTo>
                  <a:lnTo>
                    <a:pt x="120" y="20"/>
                  </a:lnTo>
                  <a:lnTo>
                    <a:pt x="124" y="40"/>
                  </a:lnTo>
                  <a:lnTo>
                    <a:pt x="126" y="64"/>
                  </a:lnTo>
                  <a:lnTo>
                    <a:pt x="130" y="108"/>
                  </a:lnTo>
                  <a:lnTo>
                    <a:pt x="130" y="130"/>
                  </a:lnTo>
                  <a:lnTo>
                    <a:pt x="130" y="130"/>
                  </a:lnTo>
                  <a:lnTo>
                    <a:pt x="128" y="134"/>
                  </a:lnTo>
                  <a:lnTo>
                    <a:pt x="126" y="136"/>
                  </a:lnTo>
                  <a:lnTo>
                    <a:pt x="116" y="140"/>
                  </a:lnTo>
                  <a:lnTo>
                    <a:pt x="110" y="142"/>
                  </a:lnTo>
                  <a:lnTo>
                    <a:pt x="106" y="140"/>
                  </a:lnTo>
                  <a:lnTo>
                    <a:pt x="102" y="136"/>
                  </a:lnTo>
                  <a:lnTo>
                    <a:pt x="98" y="130"/>
                  </a:lnTo>
                  <a:lnTo>
                    <a:pt x="98" y="130"/>
                  </a:lnTo>
                  <a:lnTo>
                    <a:pt x="96" y="136"/>
                  </a:lnTo>
                  <a:lnTo>
                    <a:pt x="92" y="140"/>
                  </a:lnTo>
                  <a:lnTo>
                    <a:pt x="88" y="144"/>
                  </a:lnTo>
                  <a:lnTo>
                    <a:pt x="84" y="148"/>
                  </a:lnTo>
                  <a:lnTo>
                    <a:pt x="78" y="146"/>
                  </a:lnTo>
                  <a:lnTo>
                    <a:pt x="72" y="142"/>
                  </a:lnTo>
                  <a:lnTo>
                    <a:pt x="64" y="130"/>
                  </a:lnTo>
                  <a:lnTo>
                    <a:pt x="64" y="130"/>
                  </a:lnTo>
                  <a:lnTo>
                    <a:pt x="58" y="134"/>
                  </a:lnTo>
                  <a:lnTo>
                    <a:pt x="48" y="142"/>
                  </a:lnTo>
                  <a:lnTo>
                    <a:pt x="40" y="144"/>
                  </a:lnTo>
                  <a:lnTo>
                    <a:pt x="32" y="144"/>
                  </a:lnTo>
                  <a:lnTo>
                    <a:pt x="26" y="140"/>
                  </a:lnTo>
                  <a:lnTo>
                    <a:pt x="20" y="130"/>
                  </a:lnTo>
                  <a:lnTo>
                    <a:pt x="20" y="130"/>
                  </a:lnTo>
                  <a:close/>
                </a:path>
              </a:pathLst>
            </a:custGeom>
            <a:solidFill>
              <a:srgbClr val="3F3F3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7" name="Freeform 59"/>
            <p:cNvSpPr/>
            <p:nvPr>
              <p:custDataLst>
                <p:tags r:id="rId58"/>
              </p:custDataLst>
            </p:nvPr>
          </p:nvSpPr>
          <p:spPr bwMode="auto">
            <a:xfrm>
              <a:off x="5264150" y="1436688"/>
              <a:ext cx="152400" cy="152400"/>
            </a:xfrm>
            <a:custGeom>
              <a:avLst/>
              <a:gdLst>
                <a:gd name="T0" fmla="*/ 92 w 96"/>
                <a:gd name="T1" fmla="*/ 78 h 96"/>
                <a:gd name="T2" fmla="*/ 92 w 96"/>
                <a:gd name="T3" fmla="*/ 78 h 96"/>
                <a:gd name="T4" fmla="*/ 74 w 96"/>
                <a:gd name="T5" fmla="*/ 60 h 96"/>
                <a:gd name="T6" fmla="*/ 54 w 96"/>
                <a:gd name="T7" fmla="*/ 40 h 96"/>
                <a:gd name="T8" fmla="*/ 36 w 96"/>
                <a:gd name="T9" fmla="*/ 22 h 96"/>
                <a:gd name="T10" fmla="*/ 16 w 96"/>
                <a:gd name="T11" fmla="*/ 4 h 96"/>
                <a:gd name="T12" fmla="*/ 16 w 96"/>
                <a:gd name="T13" fmla="*/ 4 h 96"/>
                <a:gd name="T14" fmla="*/ 14 w 96"/>
                <a:gd name="T15" fmla="*/ 2 h 96"/>
                <a:gd name="T16" fmla="*/ 10 w 96"/>
                <a:gd name="T17" fmla="*/ 0 h 96"/>
                <a:gd name="T18" fmla="*/ 4 w 96"/>
                <a:gd name="T19" fmla="*/ 4 h 96"/>
                <a:gd name="T20" fmla="*/ 0 w 96"/>
                <a:gd name="T21" fmla="*/ 10 h 96"/>
                <a:gd name="T22" fmla="*/ 0 w 96"/>
                <a:gd name="T23" fmla="*/ 12 h 96"/>
                <a:gd name="T24" fmla="*/ 2 w 96"/>
                <a:gd name="T25" fmla="*/ 16 h 96"/>
                <a:gd name="T26" fmla="*/ 2 w 96"/>
                <a:gd name="T27" fmla="*/ 16 h 96"/>
                <a:gd name="T28" fmla="*/ 40 w 96"/>
                <a:gd name="T29" fmla="*/ 56 h 96"/>
                <a:gd name="T30" fmla="*/ 58 w 96"/>
                <a:gd name="T31" fmla="*/ 76 h 96"/>
                <a:gd name="T32" fmla="*/ 80 w 96"/>
                <a:gd name="T33" fmla="*/ 94 h 96"/>
                <a:gd name="T34" fmla="*/ 80 w 96"/>
                <a:gd name="T35" fmla="*/ 94 h 96"/>
                <a:gd name="T36" fmla="*/ 84 w 96"/>
                <a:gd name="T37" fmla="*/ 96 h 96"/>
                <a:gd name="T38" fmla="*/ 88 w 96"/>
                <a:gd name="T39" fmla="*/ 96 h 96"/>
                <a:gd name="T40" fmla="*/ 90 w 96"/>
                <a:gd name="T41" fmla="*/ 94 h 96"/>
                <a:gd name="T42" fmla="*/ 94 w 96"/>
                <a:gd name="T43" fmla="*/ 92 h 96"/>
                <a:gd name="T44" fmla="*/ 96 w 96"/>
                <a:gd name="T45" fmla="*/ 90 h 96"/>
                <a:gd name="T46" fmla="*/ 96 w 96"/>
                <a:gd name="T47" fmla="*/ 86 h 96"/>
                <a:gd name="T48" fmla="*/ 96 w 96"/>
                <a:gd name="T49" fmla="*/ 82 h 96"/>
                <a:gd name="T50" fmla="*/ 92 w 96"/>
                <a:gd name="T51" fmla="*/ 78 h 96"/>
                <a:gd name="T52" fmla="*/ 92 w 96"/>
                <a:gd name="T5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96">
                  <a:moveTo>
                    <a:pt x="92" y="78"/>
                  </a:moveTo>
                  <a:lnTo>
                    <a:pt x="92" y="78"/>
                  </a:lnTo>
                  <a:lnTo>
                    <a:pt x="74" y="60"/>
                  </a:lnTo>
                  <a:lnTo>
                    <a:pt x="54" y="40"/>
                  </a:lnTo>
                  <a:lnTo>
                    <a:pt x="36" y="22"/>
                  </a:lnTo>
                  <a:lnTo>
                    <a:pt x="16" y="4"/>
                  </a:lnTo>
                  <a:lnTo>
                    <a:pt x="16" y="4"/>
                  </a:lnTo>
                  <a:lnTo>
                    <a:pt x="14" y="2"/>
                  </a:lnTo>
                  <a:lnTo>
                    <a:pt x="10" y="0"/>
                  </a:lnTo>
                  <a:lnTo>
                    <a:pt x="4" y="4"/>
                  </a:lnTo>
                  <a:lnTo>
                    <a:pt x="0" y="10"/>
                  </a:lnTo>
                  <a:lnTo>
                    <a:pt x="0" y="12"/>
                  </a:lnTo>
                  <a:lnTo>
                    <a:pt x="2" y="16"/>
                  </a:lnTo>
                  <a:lnTo>
                    <a:pt x="2" y="16"/>
                  </a:lnTo>
                  <a:lnTo>
                    <a:pt x="40" y="56"/>
                  </a:lnTo>
                  <a:lnTo>
                    <a:pt x="58" y="76"/>
                  </a:lnTo>
                  <a:lnTo>
                    <a:pt x="80" y="94"/>
                  </a:lnTo>
                  <a:lnTo>
                    <a:pt x="80" y="94"/>
                  </a:lnTo>
                  <a:lnTo>
                    <a:pt x="84" y="96"/>
                  </a:lnTo>
                  <a:lnTo>
                    <a:pt x="88" y="96"/>
                  </a:lnTo>
                  <a:lnTo>
                    <a:pt x="90" y="94"/>
                  </a:lnTo>
                  <a:lnTo>
                    <a:pt x="94" y="92"/>
                  </a:lnTo>
                  <a:lnTo>
                    <a:pt x="96" y="90"/>
                  </a:lnTo>
                  <a:lnTo>
                    <a:pt x="96" y="86"/>
                  </a:lnTo>
                  <a:lnTo>
                    <a:pt x="96" y="82"/>
                  </a:lnTo>
                  <a:lnTo>
                    <a:pt x="92" y="78"/>
                  </a:lnTo>
                  <a:lnTo>
                    <a:pt x="92" y="7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8" name="Freeform 60"/>
            <p:cNvSpPr/>
            <p:nvPr>
              <p:custDataLst>
                <p:tags r:id="rId59"/>
              </p:custDataLst>
            </p:nvPr>
          </p:nvSpPr>
          <p:spPr bwMode="auto">
            <a:xfrm>
              <a:off x="5695950" y="1163638"/>
              <a:ext cx="82550" cy="241300"/>
            </a:xfrm>
            <a:custGeom>
              <a:avLst/>
              <a:gdLst>
                <a:gd name="T0" fmla="*/ 52 w 52"/>
                <a:gd name="T1" fmla="*/ 142 h 152"/>
                <a:gd name="T2" fmla="*/ 52 w 52"/>
                <a:gd name="T3" fmla="*/ 142 h 152"/>
                <a:gd name="T4" fmla="*/ 38 w 52"/>
                <a:gd name="T5" fmla="*/ 74 h 152"/>
                <a:gd name="T6" fmla="*/ 30 w 52"/>
                <a:gd name="T7" fmla="*/ 40 h 152"/>
                <a:gd name="T8" fmla="*/ 26 w 52"/>
                <a:gd name="T9" fmla="*/ 24 h 152"/>
                <a:gd name="T10" fmla="*/ 18 w 52"/>
                <a:gd name="T11" fmla="*/ 6 h 152"/>
                <a:gd name="T12" fmla="*/ 18 w 52"/>
                <a:gd name="T13" fmla="*/ 6 h 152"/>
                <a:gd name="T14" fmla="*/ 16 w 52"/>
                <a:gd name="T15" fmla="*/ 4 h 152"/>
                <a:gd name="T16" fmla="*/ 14 w 52"/>
                <a:gd name="T17" fmla="*/ 2 h 152"/>
                <a:gd name="T18" fmla="*/ 10 w 52"/>
                <a:gd name="T19" fmla="*/ 0 h 152"/>
                <a:gd name="T20" fmla="*/ 6 w 52"/>
                <a:gd name="T21" fmla="*/ 2 h 152"/>
                <a:gd name="T22" fmla="*/ 4 w 52"/>
                <a:gd name="T23" fmla="*/ 4 h 152"/>
                <a:gd name="T24" fmla="*/ 2 w 52"/>
                <a:gd name="T25" fmla="*/ 6 h 152"/>
                <a:gd name="T26" fmla="*/ 0 w 52"/>
                <a:gd name="T27" fmla="*/ 10 h 152"/>
                <a:gd name="T28" fmla="*/ 2 w 52"/>
                <a:gd name="T29" fmla="*/ 14 h 152"/>
                <a:gd name="T30" fmla="*/ 2 w 52"/>
                <a:gd name="T31" fmla="*/ 14 h 152"/>
                <a:gd name="T32" fmla="*/ 16 w 52"/>
                <a:gd name="T33" fmla="*/ 80 h 152"/>
                <a:gd name="T34" fmla="*/ 24 w 52"/>
                <a:gd name="T35" fmla="*/ 112 h 152"/>
                <a:gd name="T36" fmla="*/ 34 w 52"/>
                <a:gd name="T37" fmla="*/ 146 h 152"/>
                <a:gd name="T38" fmla="*/ 34 w 52"/>
                <a:gd name="T39" fmla="*/ 146 h 152"/>
                <a:gd name="T40" fmla="*/ 34 w 52"/>
                <a:gd name="T41" fmla="*/ 148 h 152"/>
                <a:gd name="T42" fmla="*/ 38 w 52"/>
                <a:gd name="T43" fmla="*/ 150 h 152"/>
                <a:gd name="T44" fmla="*/ 44 w 52"/>
                <a:gd name="T45" fmla="*/ 152 h 152"/>
                <a:gd name="T46" fmla="*/ 50 w 52"/>
                <a:gd name="T47" fmla="*/ 148 h 152"/>
                <a:gd name="T48" fmla="*/ 52 w 52"/>
                <a:gd name="T49" fmla="*/ 146 h 152"/>
                <a:gd name="T50" fmla="*/ 52 w 52"/>
                <a:gd name="T51" fmla="*/ 142 h 152"/>
                <a:gd name="T52" fmla="*/ 52 w 52"/>
                <a:gd name="T53"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152">
                  <a:moveTo>
                    <a:pt x="52" y="142"/>
                  </a:moveTo>
                  <a:lnTo>
                    <a:pt x="52" y="142"/>
                  </a:lnTo>
                  <a:lnTo>
                    <a:pt x="38" y="74"/>
                  </a:lnTo>
                  <a:lnTo>
                    <a:pt x="30" y="40"/>
                  </a:lnTo>
                  <a:lnTo>
                    <a:pt x="26" y="24"/>
                  </a:lnTo>
                  <a:lnTo>
                    <a:pt x="18" y="6"/>
                  </a:lnTo>
                  <a:lnTo>
                    <a:pt x="18" y="6"/>
                  </a:lnTo>
                  <a:lnTo>
                    <a:pt x="16" y="4"/>
                  </a:lnTo>
                  <a:lnTo>
                    <a:pt x="14" y="2"/>
                  </a:lnTo>
                  <a:lnTo>
                    <a:pt x="10" y="0"/>
                  </a:lnTo>
                  <a:lnTo>
                    <a:pt x="6" y="2"/>
                  </a:lnTo>
                  <a:lnTo>
                    <a:pt x="4" y="4"/>
                  </a:lnTo>
                  <a:lnTo>
                    <a:pt x="2" y="6"/>
                  </a:lnTo>
                  <a:lnTo>
                    <a:pt x="0" y="10"/>
                  </a:lnTo>
                  <a:lnTo>
                    <a:pt x="2" y="14"/>
                  </a:lnTo>
                  <a:lnTo>
                    <a:pt x="2" y="14"/>
                  </a:lnTo>
                  <a:lnTo>
                    <a:pt x="16" y="80"/>
                  </a:lnTo>
                  <a:lnTo>
                    <a:pt x="24" y="112"/>
                  </a:lnTo>
                  <a:lnTo>
                    <a:pt x="34" y="146"/>
                  </a:lnTo>
                  <a:lnTo>
                    <a:pt x="34" y="146"/>
                  </a:lnTo>
                  <a:lnTo>
                    <a:pt x="34" y="148"/>
                  </a:lnTo>
                  <a:lnTo>
                    <a:pt x="38" y="150"/>
                  </a:lnTo>
                  <a:lnTo>
                    <a:pt x="44" y="152"/>
                  </a:lnTo>
                  <a:lnTo>
                    <a:pt x="50" y="148"/>
                  </a:lnTo>
                  <a:lnTo>
                    <a:pt x="52" y="146"/>
                  </a:lnTo>
                  <a:lnTo>
                    <a:pt x="52" y="142"/>
                  </a:lnTo>
                  <a:lnTo>
                    <a:pt x="52" y="14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0" name="Freeform 61"/>
            <p:cNvSpPr/>
            <p:nvPr>
              <p:custDataLst>
                <p:tags r:id="rId60"/>
              </p:custDataLst>
            </p:nvPr>
          </p:nvSpPr>
          <p:spPr bwMode="auto">
            <a:xfrm>
              <a:off x="6121400" y="1309688"/>
              <a:ext cx="152400" cy="146050"/>
            </a:xfrm>
            <a:custGeom>
              <a:avLst/>
              <a:gdLst>
                <a:gd name="T0" fmla="*/ 80 w 96"/>
                <a:gd name="T1" fmla="*/ 2 h 92"/>
                <a:gd name="T2" fmla="*/ 80 w 96"/>
                <a:gd name="T3" fmla="*/ 2 h 92"/>
                <a:gd name="T4" fmla="*/ 58 w 96"/>
                <a:gd name="T5" fmla="*/ 18 h 92"/>
                <a:gd name="T6" fmla="*/ 38 w 96"/>
                <a:gd name="T7" fmla="*/ 36 h 92"/>
                <a:gd name="T8" fmla="*/ 20 w 96"/>
                <a:gd name="T9" fmla="*/ 56 h 92"/>
                <a:gd name="T10" fmla="*/ 2 w 96"/>
                <a:gd name="T11" fmla="*/ 76 h 92"/>
                <a:gd name="T12" fmla="*/ 2 w 96"/>
                <a:gd name="T13" fmla="*/ 76 h 92"/>
                <a:gd name="T14" fmla="*/ 0 w 96"/>
                <a:gd name="T15" fmla="*/ 80 h 92"/>
                <a:gd name="T16" fmla="*/ 0 w 96"/>
                <a:gd name="T17" fmla="*/ 84 h 92"/>
                <a:gd name="T18" fmla="*/ 2 w 96"/>
                <a:gd name="T19" fmla="*/ 86 h 92"/>
                <a:gd name="T20" fmla="*/ 4 w 96"/>
                <a:gd name="T21" fmla="*/ 90 h 92"/>
                <a:gd name="T22" fmla="*/ 6 w 96"/>
                <a:gd name="T23" fmla="*/ 92 h 92"/>
                <a:gd name="T24" fmla="*/ 10 w 96"/>
                <a:gd name="T25" fmla="*/ 92 h 92"/>
                <a:gd name="T26" fmla="*/ 14 w 96"/>
                <a:gd name="T27" fmla="*/ 92 h 92"/>
                <a:gd name="T28" fmla="*/ 18 w 96"/>
                <a:gd name="T29" fmla="*/ 88 h 92"/>
                <a:gd name="T30" fmla="*/ 18 w 96"/>
                <a:gd name="T31" fmla="*/ 88 h 92"/>
                <a:gd name="T32" fmla="*/ 54 w 96"/>
                <a:gd name="T33" fmla="*/ 52 h 92"/>
                <a:gd name="T34" fmla="*/ 92 w 96"/>
                <a:gd name="T35" fmla="*/ 18 h 92"/>
                <a:gd name="T36" fmla="*/ 92 w 96"/>
                <a:gd name="T37" fmla="*/ 18 h 92"/>
                <a:gd name="T38" fmla="*/ 94 w 96"/>
                <a:gd name="T39" fmla="*/ 14 h 92"/>
                <a:gd name="T40" fmla="*/ 96 w 96"/>
                <a:gd name="T41" fmla="*/ 12 h 92"/>
                <a:gd name="T42" fmla="*/ 96 w 96"/>
                <a:gd name="T43" fmla="*/ 8 h 92"/>
                <a:gd name="T44" fmla="*/ 94 w 96"/>
                <a:gd name="T45" fmla="*/ 4 h 92"/>
                <a:gd name="T46" fmla="*/ 92 w 96"/>
                <a:gd name="T47" fmla="*/ 2 h 92"/>
                <a:gd name="T48" fmla="*/ 88 w 96"/>
                <a:gd name="T49" fmla="*/ 0 h 92"/>
                <a:gd name="T50" fmla="*/ 84 w 96"/>
                <a:gd name="T51" fmla="*/ 0 h 92"/>
                <a:gd name="T52" fmla="*/ 80 w 96"/>
                <a:gd name="T53" fmla="*/ 2 h 92"/>
                <a:gd name="T54" fmla="*/ 80 w 96"/>
                <a:gd name="T55"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2">
                  <a:moveTo>
                    <a:pt x="80" y="2"/>
                  </a:moveTo>
                  <a:lnTo>
                    <a:pt x="80" y="2"/>
                  </a:lnTo>
                  <a:lnTo>
                    <a:pt x="58" y="18"/>
                  </a:lnTo>
                  <a:lnTo>
                    <a:pt x="38" y="36"/>
                  </a:lnTo>
                  <a:lnTo>
                    <a:pt x="20" y="56"/>
                  </a:lnTo>
                  <a:lnTo>
                    <a:pt x="2" y="76"/>
                  </a:lnTo>
                  <a:lnTo>
                    <a:pt x="2" y="76"/>
                  </a:lnTo>
                  <a:lnTo>
                    <a:pt x="0" y="80"/>
                  </a:lnTo>
                  <a:lnTo>
                    <a:pt x="0" y="84"/>
                  </a:lnTo>
                  <a:lnTo>
                    <a:pt x="2" y="86"/>
                  </a:lnTo>
                  <a:lnTo>
                    <a:pt x="4" y="90"/>
                  </a:lnTo>
                  <a:lnTo>
                    <a:pt x="6" y="92"/>
                  </a:lnTo>
                  <a:lnTo>
                    <a:pt x="10" y="92"/>
                  </a:lnTo>
                  <a:lnTo>
                    <a:pt x="14" y="92"/>
                  </a:lnTo>
                  <a:lnTo>
                    <a:pt x="18" y="88"/>
                  </a:lnTo>
                  <a:lnTo>
                    <a:pt x="18" y="88"/>
                  </a:lnTo>
                  <a:lnTo>
                    <a:pt x="54" y="52"/>
                  </a:lnTo>
                  <a:lnTo>
                    <a:pt x="92" y="18"/>
                  </a:lnTo>
                  <a:lnTo>
                    <a:pt x="92" y="18"/>
                  </a:lnTo>
                  <a:lnTo>
                    <a:pt x="94" y="14"/>
                  </a:lnTo>
                  <a:lnTo>
                    <a:pt x="96" y="12"/>
                  </a:lnTo>
                  <a:lnTo>
                    <a:pt x="96" y="8"/>
                  </a:lnTo>
                  <a:lnTo>
                    <a:pt x="94" y="4"/>
                  </a:lnTo>
                  <a:lnTo>
                    <a:pt x="92" y="2"/>
                  </a:lnTo>
                  <a:lnTo>
                    <a:pt x="88" y="0"/>
                  </a:lnTo>
                  <a:lnTo>
                    <a:pt x="84" y="0"/>
                  </a:lnTo>
                  <a:lnTo>
                    <a:pt x="80" y="2"/>
                  </a:lnTo>
                  <a:lnTo>
                    <a:pt x="80" y="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2" name="Freeform 62"/>
            <p:cNvSpPr/>
            <p:nvPr>
              <p:custDataLst>
                <p:tags r:id="rId61"/>
              </p:custDataLst>
            </p:nvPr>
          </p:nvSpPr>
          <p:spPr bwMode="auto">
            <a:xfrm>
              <a:off x="6330950" y="1874838"/>
              <a:ext cx="254000" cy="57150"/>
            </a:xfrm>
            <a:custGeom>
              <a:avLst/>
              <a:gdLst>
                <a:gd name="T0" fmla="*/ 152 w 160"/>
                <a:gd name="T1" fmla="*/ 0 h 36"/>
                <a:gd name="T2" fmla="*/ 152 w 160"/>
                <a:gd name="T3" fmla="*/ 0 h 36"/>
                <a:gd name="T4" fmla="*/ 134 w 160"/>
                <a:gd name="T5" fmla="*/ 0 h 36"/>
                <a:gd name="T6" fmla="*/ 116 w 160"/>
                <a:gd name="T7" fmla="*/ 0 h 36"/>
                <a:gd name="T8" fmla="*/ 80 w 160"/>
                <a:gd name="T9" fmla="*/ 4 h 36"/>
                <a:gd name="T10" fmla="*/ 10 w 160"/>
                <a:gd name="T11" fmla="*/ 16 h 36"/>
                <a:gd name="T12" fmla="*/ 10 w 160"/>
                <a:gd name="T13" fmla="*/ 16 h 36"/>
                <a:gd name="T14" fmla="*/ 4 w 160"/>
                <a:gd name="T15" fmla="*/ 18 h 36"/>
                <a:gd name="T16" fmla="*/ 2 w 160"/>
                <a:gd name="T17" fmla="*/ 20 h 36"/>
                <a:gd name="T18" fmla="*/ 0 w 160"/>
                <a:gd name="T19" fmla="*/ 24 h 36"/>
                <a:gd name="T20" fmla="*/ 0 w 160"/>
                <a:gd name="T21" fmla="*/ 28 h 36"/>
                <a:gd name="T22" fmla="*/ 0 w 160"/>
                <a:gd name="T23" fmla="*/ 30 h 36"/>
                <a:gd name="T24" fmla="*/ 2 w 160"/>
                <a:gd name="T25" fmla="*/ 34 h 36"/>
                <a:gd name="T26" fmla="*/ 6 w 160"/>
                <a:gd name="T27" fmla="*/ 36 h 36"/>
                <a:gd name="T28" fmla="*/ 10 w 160"/>
                <a:gd name="T29" fmla="*/ 36 h 36"/>
                <a:gd name="T30" fmla="*/ 10 w 160"/>
                <a:gd name="T31" fmla="*/ 36 h 36"/>
                <a:gd name="T32" fmla="*/ 46 w 160"/>
                <a:gd name="T33" fmla="*/ 34 h 36"/>
                <a:gd name="T34" fmla="*/ 80 w 160"/>
                <a:gd name="T35" fmla="*/ 30 h 36"/>
                <a:gd name="T36" fmla="*/ 150 w 160"/>
                <a:gd name="T37" fmla="*/ 20 h 36"/>
                <a:gd name="T38" fmla="*/ 150 w 160"/>
                <a:gd name="T39" fmla="*/ 20 h 36"/>
                <a:gd name="T40" fmla="*/ 154 w 160"/>
                <a:gd name="T41" fmla="*/ 20 h 36"/>
                <a:gd name="T42" fmla="*/ 158 w 160"/>
                <a:gd name="T43" fmla="*/ 16 h 36"/>
                <a:gd name="T44" fmla="*/ 160 w 160"/>
                <a:gd name="T45" fmla="*/ 10 h 36"/>
                <a:gd name="T46" fmla="*/ 160 w 160"/>
                <a:gd name="T47" fmla="*/ 6 h 36"/>
                <a:gd name="T48" fmla="*/ 158 w 160"/>
                <a:gd name="T49" fmla="*/ 4 h 36"/>
                <a:gd name="T50" fmla="*/ 156 w 160"/>
                <a:gd name="T51" fmla="*/ 2 h 36"/>
                <a:gd name="T52" fmla="*/ 152 w 160"/>
                <a:gd name="T53" fmla="*/ 0 h 36"/>
                <a:gd name="T54" fmla="*/ 152 w 16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36">
                  <a:moveTo>
                    <a:pt x="152" y="0"/>
                  </a:moveTo>
                  <a:lnTo>
                    <a:pt x="152" y="0"/>
                  </a:lnTo>
                  <a:lnTo>
                    <a:pt x="134" y="0"/>
                  </a:lnTo>
                  <a:lnTo>
                    <a:pt x="116" y="0"/>
                  </a:lnTo>
                  <a:lnTo>
                    <a:pt x="80" y="4"/>
                  </a:lnTo>
                  <a:lnTo>
                    <a:pt x="10" y="16"/>
                  </a:lnTo>
                  <a:lnTo>
                    <a:pt x="10" y="16"/>
                  </a:lnTo>
                  <a:lnTo>
                    <a:pt x="4" y="18"/>
                  </a:lnTo>
                  <a:lnTo>
                    <a:pt x="2" y="20"/>
                  </a:lnTo>
                  <a:lnTo>
                    <a:pt x="0" y="24"/>
                  </a:lnTo>
                  <a:lnTo>
                    <a:pt x="0" y="28"/>
                  </a:lnTo>
                  <a:lnTo>
                    <a:pt x="0" y="30"/>
                  </a:lnTo>
                  <a:lnTo>
                    <a:pt x="2" y="34"/>
                  </a:lnTo>
                  <a:lnTo>
                    <a:pt x="6" y="36"/>
                  </a:lnTo>
                  <a:lnTo>
                    <a:pt x="10" y="36"/>
                  </a:lnTo>
                  <a:lnTo>
                    <a:pt x="10" y="36"/>
                  </a:lnTo>
                  <a:lnTo>
                    <a:pt x="46" y="34"/>
                  </a:lnTo>
                  <a:lnTo>
                    <a:pt x="80" y="30"/>
                  </a:lnTo>
                  <a:lnTo>
                    <a:pt x="150" y="20"/>
                  </a:lnTo>
                  <a:lnTo>
                    <a:pt x="150" y="20"/>
                  </a:lnTo>
                  <a:lnTo>
                    <a:pt x="154" y="20"/>
                  </a:lnTo>
                  <a:lnTo>
                    <a:pt x="158" y="16"/>
                  </a:lnTo>
                  <a:lnTo>
                    <a:pt x="160" y="10"/>
                  </a:lnTo>
                  <a:lnTo>
                    <a:pt x="160" y="6"/>
                  </a:lnTo>
                  <a:lnTo>
                    <a:pt x="158" y="4"/>
                  </a:lnTo>
                  <a:lnTo>
                    <a:pt x="156" y="2"/>
                  </a:lnTo>
                  <a:lnTo>
                    <a:pt x="152" y="0"/>
                  </a:lnTo>
                  <a:lnTo>
                    <a:pt x="152" y="0"/>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3" name="Freeform 63"/>
            <p:cNvSpPr/>
            <p:nvPr>
              <p:custDataLst>
                <p:tags r:id="rId62"/>
              </p:custDataLst>
            </p:nvPr>
          </p:nvSpPr>
          <p:spPr bwMode="auto">
            <a:xfrm>
              <a:off x="6178550" y="2249488"/>
              <a:ext cx="184150" cy="171450"/>
            </a:xfrm>
            <a:custGeom>
              <a:avLst/>
              <a:gdLst>
                <a:gd name="T0" fmla="*/ 114 w 116"/>
                <a:gd name="T1" fmla="*/ 92 h 108"/>
                <a:gd name="T2" fmla="*/ 114 w 116"/>
                <a:gd name="T3" fmla="*/ 92 h 108"/>
                <a:gd name="T4" fmla="*/ 92 w 116"/>
                <a:gd name="T5" fmla="*/ 66 h 108"/>
                <a:gd name="T6" fmla="*/ 68 w 116"/>
                <a:gd name="T7" fmla="*/ 42 h 108"/>
                <a:gd name="T8" fmla="*/ 42 w 116"/>
                <a:gd name="T9" fmla="*/ 20 h 108"/>
                <a:gd name="T10" fmla="*/ 14 w 116"/>
                <a:gd name="T11" fmla="*/ 0 h 108"/>
                <a:gd name="T12" fmla="*/ 14 w 116"/>
                <a:gd name="T13" fmla="*/ 0 h 108"/>
                <a:gd name="T14" fmla="*/ 10 w 116"/>
                <a:gd name="T15" fmla="*/ 0 h 108"/>
                <a:gd name="T16" fmla="*/ 8 w 116"/>
                <a:gd name="T17" fmla="*/ 0 h 108"/>
                <a:gd name="T18" fmla="*/ 4 w 116"/>
                <a:gd name="T19" fmla="*/ 2 h 108"/>
                <a:gd name="T20" fmla="*/ 2 w 116"/>
                <a:gd name="T21" fmla="*/ 4 h 108"/>
                <a:gd name="T22" fmla="*/ 0 w 116"/>
                <a:gd name="T23" fmla="*/ 8 h 108"/>
                <a:gd name="T24" fmla="*/ 0 w 116"/>
                <a:gd name="T25" fmla="*/ 12 h 108"/>
                <a:gd name="T26" fmla="*/ 0 w 116"/>
                <a:gd name="T27" fmla="*/ 16 h 108"/>
                <a:gd name="T28" fmla="*/ 4 w 116"/>
                <a:gd name="T29" fmla="*/ 18 h 108"/>
                <a:gd name="T30" fmla="*/ 4 w 116"/>
                <a:gd name="T31" fmla="*/ 18 h 108"/>
                <a:gd name="T32" fmla="*/ 28 w 116"/>
                <a:gd name="T33" fmla="*/ 38 h 108"/>
                <a:gd name="T34" fmla="*/ 52 w 116"/>
                <a:gd name="T35" fmla="*/ 60 h 108"/>
                <a:gd name="T36" fmla="*/ 100 w 116"/>
                <a:gd name="T37" fmla="*/ 106 h 108"/>
                <a:gd name="T38" fmla="*/ 100 w 116"/>
                <a:gd name="T39" fmla="*/ 106 h 108"/>
                <a:gd name="T40" fmla="*/ 102 w 116"/>
                <a:gd name="T41" fmla="*/ 108 h 108"/>
                <a:gd name="T42" fmla="*/ 106 w 116"/>
                <a:gd name="T43" fmla="*/ 108 h 108"/>
                <a:gd name="T44" fmla="*/ 112 w 116"/>
                <a:gd name="T45" fmla="*/ 106 h 108"/>
                <a:gd name="T46" fmla="*/ 116 w 116"/>
                <a:gd name="T47" fmla="*/ 100 h 108"/>
                <a:gd name="T48" fmla="*/ 116 w 116"/>
                <a:gd name="T49" fmla="*/ 96 h 108"/>
                <a:gd name="T50" fmla="*/ 114 w 116"/>
                <a:gd name="T51" fmla="*/ 92 h 108"/>
                <a:gd name="T52" fmla="*/ 114 w 116"/>
                <a:gd name="T53" fmla="*/ 9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 h="108">
                  <a:moveTo>
                    <a:pt x="114" y="92"/>
                  </a:moveTo>
                  <a:lnTo>
                    <a:pt x="114" y="92"/>
                  </a:lnTo>
                  <a:lnTo>
                    <a:pt x="92" y="66"/>
                  </a:lnTo>
                  <a:lnTo>
                    <a:pt x="68" y="42"/>
                  </a:lnTo>
                  <a:lnTo>
                    <a:pt x="42" y="20"/>
                  </a:lnTo>
                  <a:lnTo>
                    <a:pt x="14" y="0"/>
                  </a:lnTo>
                  <a:lnTo>
                    <a:pt x="14" y="0"/>
                  </a:lnTo>
                  <a:lnTo>
                    <a:pt x="10" y="0"/>
                  </a:lnTo>
                  <a:lnTo>
                    <a:pt x="8" y="0"/>
                  </a:lnTo>
                  <a:lnTo>
                    <a:pt x="4" y="2"/>
                  </a:lnTo>
                  <a:lnTo>
                    <a:pt x="2" y="4"/>
                  </a:lnTo>
                  <a:lnTo>
                    <a:pt x="0" y="8"/>
                  </a:lnTo>
                  <a:lnTo>
                    <a:pt x="0" y="12"/>
                  </a:lnTo>
                  <a:lnTo>
                    <a:pt x="0" y="16"/>
                  </a:lnTo>
                  <a:lnTo>
                    <a:pt x="4" y="18"/>
                  </a:lnTo>
                  <a:lnTo>
                    <a:pt x="4" y="18"/>
                  </a:lnTo>
                  <a:lnTo>
                    <a:pt x="28" y="38"/>
                  </a:lnTo>
                  <a:lnTo>
                    <a:pt x="52" y="60"/>
                  </a:lnTo>
                  <a:lnTo>
                    <a:pt x="100" y="106"/>
                  </a:lnTo>
                  <a:lnTo>
                    <a:pt x="100" y="106"/>
                  </a:lnTo>
                  <a:lnTo>
                    <a:pt x="102" y="108"/>
                  </a:lnTo>
                  <a:lnTo>
                    <a:pt x="106" y="108"/>
                  </a:lnTo>
                  <a:lnTo>
                    <a:pt x="112" y="106"/>
                  </a:lnTo>
                  <a:lnTo>
                    <a:pt x="116" y="100"/>
                  </a:lnTo>
                  <a:lnTo>
                    <a:pt x="116" y="96"/>
                  </a:lnTo>
                  <a:lnTo>
                    <a:pt x="114" y="92"/>
                  </a:lnTo>
                  <a:lnTo>
                    <a:pt x="114" y="9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4" name="Freeform 64"/>
            <p:cNvSpPr/>
            <p:nvPr>
              <p:custDataLst>
                <p:tags r:id="rId63"/>
              </p:custDataLst>
            </p:nvPr>
          </p:nvSpPr>
          <p:spPr bwMode="auto">
            <a:xfrm>
              <a:off x="5854700" y="2420938"/>
              <a:ext cx="69850" cy="200025"/>
            </a:xfrm>
            <a:custGeom>
              <a:avLst/>
              <a:gdLst>
                <a:gd name="T0" fmla="*/ 24 w 44"/>
                <a:gd name="T1" fmla="*/ 8 h 126"/>
                <a:gd name="T2" fmla="*/ 24 w 44"/>
                <a:gd name="T3" fmla="*/ 8 h 126"/>
                <a:gd name="T4" fmla="*/ 14 w 44"/>
                <a:gd name="T5" fmla="*/ 62 h 126"/>
                <a:gd name="T6" fmla="*/ 2 w 44"/>
                <a:gd name="T7" fmla="*/ 116 h 126"/>
                <a:gd name="T8" fmla="*/ 2 w 44"/>
                <a:gd name="T9" fmla="*/ 116 h 126"/>
                <a:gd name="T10" fmla="*/ 0 w 44"/>
                <a:gd name="T11" fmla="*/ 120 h 126"/>
                <a:gd name="T12" fmla="*/ 2 w 44"/>
                <a:gd name="T13" fmla="*/ 122 h 126"/>
                <a:gd name="T14" fmla="*/ 8 w 44"/>
                <a:gd name="T15" fmla="*/ 126 h 126"/>
                <a:gd name="T16" fmla="*/ 14 w 44"/>
                <a:gd name="T17" fmla="*/ 126 h 126"/>
                <a:gd name="T18" fmla="*/ 16 w 44"/>
                <a:gd name="T19" fmla="*/ 126 h 126"/>
                <a:gd name="T20" fmla="*/ 18 w 44"/>
                <a:gd name="T21" fmla="*/ 122 h 126"/>
                <a:gd name="T22" fmla="*/ 18 w 44"/>
                <a:gd name="T23" fmla="*/ 122 h 126"/>
                <a:gd name="T24" fmla="*/ 28 w 44"/>
                <a:gd name="T25" fmla="*/ 96 h 126"/>
                <a:gd name="T26" fmla="*/ 36 w 44"/>
                <a:gd name="T27" fmla="*/ 68 h 126"/>
                <a:gd name="T28" fmla="*/ 40 w 44"/>
                <a:gd name="T29" fmla="*/ 40 h 126"/>
                <a:gd name="T30" fmla="*/ 44 w 44"/>
                <a:gd name="T31" fmla="*/ 12 h 126"/>
                <a:gd name="T32" fmla="*/ 44 w 44"/>
                <a:gd name="T33" fmla="*/ 12 h 126"/>
                <a:gd name="T34" fmla="*/ 44 w 44"/>
                <a:gd name="T35" fmla="*/ 8 h 126"/>
                <a:gd name="T36" fmla="*/ 42 w 44"/>
                <a:gd name="T37" fmla="*/ 4 h 126"/>
                <a:gd name="T38" fmla="*/ 38 w 44"/>
                <a:gd name="T39" fmla="*/ 2 h 126"/>
                <a:gd name="T40" fmla="*/ 36 w 44"/>
                <a:gd name="T41" fmla="*/ 0 h 126"/>
                <a:gd name="T42" fmla="*/ 32 w 44"/>
                <a:gd name="T43" fmla="*/ 0 h 126"/>
                <a:gd name="T44" fmla="*/ 28 w 44"/>
                <a:gd name="T45" fmla="*/ 2 h 126"/>
                <a:gd name="T46" fmla="*/ 26 w 44"/>
                <a:gd name="T47" fmla="*/ 4 h 126"/>
                <a:gd name="T48" fmla="*/ 24 w 44"/>
                <a:gd name="T49" fmla="*/ 8 h 126"/>
                <a:gd name="T50" fmla="*/ 24 w 44"/>
                <a:gd name="T5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126">
                  <a:moveTo>
                    <a:pt x="24" y="8"/>
                  </a:moveTo>
                  <a:lnTo>
                    <a:pt x="24" y="8"/>
                  </a:lnTo>
                  <a:lnTo>
                    <a:pt x="14" y="62"/>
                  </a:lnTo>
                  <a:lnTo>
                    <a:pt x="2" y="116"/>
                  </a:lnTo>
                  <a:lnTo>
                    <a:pt x="2" y="116"/>
                  </a:lnTo>
                  <a:lnTo>
                    <a:pt x="0" y="120"/>
                  </a:lnTo>
                  <a:lnTo>
                    <a:pt x="2" y="122"/>
                  </a:lnTo>
                  <a:lnTo>
                    <a:pt x="8" y="126"/>
                  </a:lnTo>
                  <a:lnTo>
                    <a:pt x="14" y="126"/>
                  </a:lnTo>
                  <a:lnTo>
                    <a:pt x="16" y="126"/>
                  </a:lnTo>
                  <a:lnTo>
                    <a:pt x="18" y="122"/>
                  </a:lnTo>
                  <a:lnTo>
                    <a:pt x="18" y="122"/>
                  </a:lnTo>
                  <a:lnTo>
                    <a:pt x="28" y="96"/>
                  </a:lnTo>
                  <a:lnTo>
                    <a:pt x="36" y="68"/>
                  </a:lnTo>
                  <a:lnTo>
                    <a:pt x="40" y="40"/>
                  </a:lnTo>
                  <a:lnTo>
                    <a:pt x="44" y="12"/>
                  </a:lnTo>
                  <a:lnTo>
                    <a:pt x="44" y="12"/>
                  </a:lnTo>
                  <a:lnTo>
                    <a:pt x="44" y="8"/>
                  </a:lnTo>
                  <a:lnTo>
                    <a:pt x="42" y="4"/>
                  </a:lnTo>
                  <a:lnTo>
                    <a:pt x="38" y="2"/>
                  </a:lnTo>
                  <a:lnTo>
                    <a:pt x="36" y="0"/>
                  </a:lnTo>
                  <a:lnTo>
                    <a:pt x="32" y="0"/>
                  </a:lnTo>
                  <a:lnTo>
                    <a:pt x="28" y="2"/>
                  </a:lnTo>
                  <a:lnTo>
                    <a:pt x="26" y="4"/>
                  </a:lnTo>
                  <a:lnTo>
                    <a:pt x="24" y="8"/>
                  </a:lnTo>
                  <a:lnTo>
                    <a:pt x="24" y="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5" name="Freeform 65"/>
            <p:cNvSpPr/>
            <p:nvPr>
              <p:custDataLst>
                <p:tags r:id="rId64"/>
              </p:custDataLst>
            </p:nvPr>
          </p:nvSpPr>
          <p:spPr bwMode="auto">
            <a:xfrm>
              <a:off x="5391150" y="2300288"/>
              <a:ext cx="158750" cy="190500"/>
            </a:xfrm>
            <a:custGeom>
              <a:avLst/>
              <a:gdLst>
                <a:gd name="T0" fmla="*/ 82 w 100"/>
                <a:gd name="T1" fmla="*/ 4 h 120"/>
                <a:gd name="T2" fmla="*/ 82 w 100"/>
                <a:gd name="T3" fmla="*/ 4 h 120"/>
                <a:gd name="T4" fmla="*/ 42 w 100"/>
                <a:gd name="T5" fmla="*/ 54 h 120"/>
                <a:gd name="T6" fmla="*/ 2 w 100"/>
                <a:gd name="T7" fmla="*/ 104 h 120"/>
                <a:gd name="T8" fmla="*/ 2 w 100"/>
                <a:gd name="T9" fmla="*/ 104 h 120"/>
                <a:gd name="T10" fmla="*/ 0 w 100"/>
                <a:gd name="T11" fmla="*/ 108 h 120"/>
                <a:gd name="T12" fmla="*/ 0 w 100"/>
                <a:gd name="T13" fmla="*/ 112 h 120"/>
                <a:gd name="T14" fmla="*/ 2 w 100"/>
                <a:gd name="T15" fmla="*/ 114 h 120"/>
                <a:gd name="T16" fmla="*/ 4 w 100"/>
                <a:gd name="T17" fmla="*/ 118 h 120"/>
                <a:gd name="T18" fmla="*/ 6 w 100"/>
                <a:gd name="T19" fmla="*/ 118 h 120"/>
                <a:gd name="T20" fmla="*/ 10 w 100"/>
                <a:gd name="T21" fmla="*/ 120 h 120"/>
                <a:gd name="T22" fmla="*/ 14 w 100"/>
                <a:gd name="T23" fmla="*/ 118 h 120"/>
                <a:gd name="T24" fmla="*/ 18 w 100"/>
                <a:gd name="T25" fmla="*/ 116 h 120"/>
                <a:gd name="T26" fmla="*/ 18 w 100"/>
                <a:gd name="T27" fmla="*/ 116 h 120"/>
                <a:gd name="T28" fmla="*/ 40 w 100"/>
                <a:gd name="T29" fmla="*/ 92 h 120"/>
                <a:gd name="T30" fmla="*/ 62 w 100"/>
                <a:gd name="T31" fmla="*/ 68 h 120"/>
                <a:gd name="T32" fmla="*/ 80 w 100"/>
                <a:gd name="T33" fmla="*/ 42 h 120"/>
                <a:gd name="T34" fmla="*/ 98 w 100"/>
                <a:gd name="T35" fmla="*/ 14 h 120"/>
                <a:gd name="T36" fmla="*/ 98 w 100"/>
                <a:gd name="T37" fmla="*/ 14 h 120"/>
                <a:gd name="T38" fmla="*/ 100 w 100"/>
                <a:gd name="T39" fmla="*/ 10 h 120"/>
                <a:gd name="T40" fmla="*/ 100 w 100"/>
                <a:gd name="T41" fmla="*/ 8 h 120"/>
                <a:gd name="T42" fmla="*/ 96 w 100"/>
                <a:gd name="T43" fmla="*/ 2 h 120"/>
                <a:gd name="T44" fmla="*/ 88 w 100"/>
                <a:gd name="T45" fmla="*/ 0 h 120"/>
                <a:gd name="T46" fmla="*/ 86 w 100"/>
                <a:gd name="T47" fmla="*/ 2 h 120"/>
                <a:gd name="T48" fmla="*/ 82 w 100"/>
                <a:gd name="T49" fmla="*/ 4 h 120"/>
                <a:gd name="T50" fmla="*/ 82 w 100"/>
                <a:gd name="T5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 h="120">
                  <a:moveTo>
                    <a:pt x="82" y="4"/>
                  </a:moveTo>
                  <a:lnTo>
                    <a:pt x="82" y="4"/>
                  </a:lnTo>
                  <a:lnTo>
                    <a:pt x="42" y="54"/>
                  </a:lnTo>
                  <a:lnTo>
                    <a:pt x="2" y="104"/>
                  </a:lnTo>
                  <a:lnTo>
                    <a:pt x="2" y="104"/>
                  </a:lnTo>
                  <a:lnTo>
                    <a:pt x="0" y="108"/>
                  </a:lnTo>
                  <a:lnTo>
                    <a:pt x="0" y="112"/>
                  </a:lnTo>
                  <a:lnTo>
                    <a:pt x="2" y="114"/>
                  </a:lnTo>
                  <a:lnTo>
                    <a:pt x="4" y="118"/>
                  </a:lnTo>
                  <a:lnTo>
                    <a:pt x="6" y="118"/>
                  </a:lnTo>
                  <a:lnTo>
                    <a:pt x="10" y="120"/>
                  </a:lnTo>
                  <a:lnTo>
                    <a:pt x="14" y="118"/>
                  </a:lnTo>
                  <a:lnTo>
                    <a:pt x="18" y="116"/>
                  </a:lnTo>
                  <a:lnTo>
                    <a:pt x="18" y="116"/>
                  </a:lnTo>
                  <a:lnTo>
                    <a:pt x="40" y="92"/>
                  </a:lnTo>
                  <a:lnTo>
                    <a:pt x="62" y="68"/>
                  </a:lnTo>
                  <a:lnTo>
                    <a:pt x="80" y="42"/>
                  </a:lnTo>
                  <a:lnTo>
                    <a:pt x="98" y="14"/>
                  </a:lnTo>
                  <a:lnTo>
                    <a:pt x="98" y="14"/>
                  </a:lnTo>
                  <a:lnTo>
                    <a:pt x="100" y="10"/>
                  </a:lnTo>
                  <a:lnTo>
                    <a:pt x="100" y="8"/>
                  </a:lnTo>
                  <a:lnTo>
                    <a:pt x="96" y="2"/>
                  </a:lnTo>
                  <a:lnTo>
                    <a:pt x="88" y="0"/>
                  </a:lnTo>
                  <a:lnTo>
                    <a:pt x="86" y="2"/>
                  </a:lnTo>
                  <a:lnTo>
                    <a:pt x="82" y="4"/>
                  </a:lnTo>
                  <a:lnTo>
                    <a:pt x="82" y="4"/>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6" name="Freeform 66"/>
            <p:cNvSpPr/>
            <p:nvPr>
              <p:custDataLst>
                <p:tags r:id="rId65"/>
              </p:custDataLst>
            </p:nvPr>
          </p:nvSpPr>
          <p:spPr bwMode="auto">
            <a:xfrm>
              <a:off x="4794250" y="1884363"/>
              <a:ext cx="279400" cy="171450"/>
            </a:xfrm>
            <a:custGeom>
              <a:avLst/>
              <a:gdLst>
                <a:gd name="T0" fmla="*/ 140 w 176"/>
                <a:gd name="T1" fmla="*/ 2 h 108"/>
                <a:gd name="T2" fmla="*/ 140 w 176"/>
                <a:gd name="T3" fmla="*/ 2 h 108"/>
                <a:gd name="T4" fmla="*/ 64 w 176"/>
                <a:gd name="T5" fmla="*/ 24 h 108"/>
                <a:gd name="T6" fmla="*/ 26 w 176"/>
                <a:gd name="T7" fmla="*/ 40 h 108"/>
                <a:gd name="T8" fmla="*/ 12 w 176"/>
                <a:gd name="T9" fmla="*/ 46 h 108"/>
                <a:gd name="T10" fmla="*/ 2 w 176"/>
                <a:gd name="T11" fmla="*/ 52 h 108"/>
                <a:gd name="T12" fmla="*/ 2 w 176"/>
                <a:gd name="T13" fmla="*/ 52 h 108"/>
                <a:gd name="T14" fmla="*/ 0 w 176"/>
                <a:gd name="T15" fmla="*/ 60 h 108"/>
                <a:gd name="T16" fmla="*/ 0 w 176"/>
                <a:gd name="T17" fmla="*/ 68 h 108"/>
                <a:gd name="T18" fmla="*/ 2 w 176"/>
                <a:gd name="T19" fmla="*/ 76 h 108"/>
                <a:gd name="T20" fmla="*/ 6 w 176"/>
                <a:gd name="T21" fmla="*/ 86 h 108"/>
                <a:gd name="T22" fmla="*/ 16 w 176"/>
                <a:gd name="T23" fmla="*/ 100 h 108"/>
                <a:gd name="T24" fmla="*/ 22 w 176"/>
                <a:gd name="T25" fmla="*/ 106 h 108"/>
                <a:gd name="T26" fmla="*/ 26 w 176"/>
                <a:gd name="T27" fmla="*/ 108 h 108"/>
                <a:gd name="T28" fmla="*/ 26 w 176"/>
                <a:gd name="T29" fmla="*/ 108 h 108"/>
                <a:gd name="T30" fmla="*/ 52 w 176"/>
                <a:gd name="T31" fmla="*/ 106 h 108"/>
                <a:gd name="T32" fmla="*/ 102 w 176"/>
                <a:gd name="T33" fmla="*/ 104 h 108"/>
                <a:gd name="T34" fmla="*/ 126 w 176"/>
                <a:gd name="T35" fmla="*/ 100 h 108"/>
                <a:gd name="T36" fmla="*/ 150 w 176"/>
                <a:gd name="T37" fmla="*/ 96 h 108"/>
                <a:gd name="T38" fmla="*/ 166 w 176"/>
                <a:gd name="T39" fmla="*/ 90 h 108"/>
                <a:gd name="T40" fmla="*/ 172 w 176"/>
                <a:gd name="T41" fmla="*/ 86 h 108"/>
                <a:gd name="T42" fmla="*/ 174 w 176"/>
                <a:gd name="T43" fmla="*/ 82 h 108"/>
                <a:gd name="T44" fmla="*/ 174 w 176"/>
                <a:gd name="T45" fmla="*/ 82 h 108"/>
                <a:gd name="T46" fmla="*/ 176 w 176"/>
                <a:gd name="T47" fmla="*/ 72 h 108"/>
                <a:gd name="T48" fmla="*/ 174 w 176"/>
                <a:gd name="T49" fmla="*/ 58 h 108"/>
                <a:gd name="T50" fmla="*/ 172 w 176"/>
                <a:gd name="T51" fmla="*/ 44 h 108"/>
                <a:gd name="T52" fmla="*/ 166 w 176"/>
                <a:gd name="T53" fmla="*/ 30 h 108"/>
                <a:gd name="T54" fmla="*/ 160 w 176"/>
                <a:gd name="T55" fmla="*/ 18 h 108"/>
                <a:gd name="T56" fmla="*/ 154 w 176"/>
                <a:gd name="T57" fmla="*/ 8 h 108"/>
                <a:gd name="T58" fmla="*/ 146 w 176"/>
                <a:gd name="T59" fmla="*/ 2 h 108"/>
                <a:gd name="T60" fmla="*/ 144 w 176"/>
                <a:gd name="T61" fmla="*/ 0 h 108"/>
                <a:gd name="T62" fmla="*/ 140 w 176"/>
                <a:gd name="T63" fmla="*/ 2 h 108"/>
                <a:gd name="T64" fmla="*/ 140 w 176"/>
                <a:gd name="T65"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08">
                  <a:moveTo>
                    <a:pt x="140" y="2"/>
                  </a:moveTo>
                  <a:lnTo>
                    <a:pt x="140" y="2"/>
                  </a:lnTo>
                  <a:lnTo>
                    <a:pt x="64" y="24"/>
                  </a:lnTo>
                  <a:lnTo>
                    <a:pt x="26" y="40"/>
                  </a:lnTo>
                  <a:lnTo>
                    <a:pt x="12" y="46"/>
                  </a:lnTo>
                  <a:lnTo>
                    <a:pt x="2" y="52"/>
                  </a:lnTo>
                  <a:lnTo>
                    <a:pt x="2" y="52"/>
                  </a:lnTo>
                  <a:lnTo>
                    <a:pt x="0" y="60"/>
                  </a:lnTo>
                  <a:lnTo>
                    <a:pt x="0" y="68"/>
                  </a:lnTo>
                  <a:lnTo>
                    <a:pt x="2" y="76"/>
                  </a:lnTo>
                  <a:lnTo>
                    <a:pt x="6" y="86"/>
                  </a:lnTo>
                  <a:lnTo>
                    <a:pt x="16" y="100"/>
                  </a:lnTo>
                  <a:lnTo>
                    <a:pt x="22" y="106"/>
                  </a:lnTo>
                  <a:lnTo>
                    <a:pt x="26" y="108"/>
                  </a:lnTo>
                  <a:lnTo>
                    <a:pt x="26" y="108"/>
                  </a:lnTo>
                  <a:lnTo>
                    <a:pt x="52" y="106"/>
                  </a:lnTo>
                  <a:lnTo>
                    <a:pt x="102" y="104"/>
                  </a:lnTo>
                  <a:lnTo>
                    <a:pt x="126" y="100"/>
                  </a:lnTo>
                  <a:lnTo>
                    <a:pt x="150" y="96"/>
                  </a:lnTo>
                  <a:lnTo>
                    <a:pt x="166" y="90"/>
                  </a:lnTo>
                  <a:lnTo>
                    <a:pt x="172" y="86"/>
                  </a:lnTo>
                  <a:lnTo>
                    <a:pt x="174" y="82"/>
                  </a:lnTo>
                  <a:lnTo>
                    <a:pt x="174" y="82"/>
                  </a:lnTo>
                  <a:lnTo>
                    <a:pt x="176" y="72"/>
                  </a:lnTo>
                  <a:lnTo>
                    <a:pt x="174" y="58"/>
                  </a:lnTo>
                  <a:lnTo>
                    <a:pt x="172" y="44"/>
                  </a:lnTo>
                  <a:lnTo>
                    <a:pt x="166" y="30"/>
                  </a:lnTo>
                  <a:lnTo>
                    <a:pt x="160" y="18"/>
                  </a:lnTo>
                  <a:lnTo>
                    <a:pt x="154" y="8"/>
                  </a:lnTo>
                  <a:lnTo>
                    <a:pt x="146" y="2"/>
                  </a:lnTo>
                  <a:lnTo>
                    <a:pt x="144" y="0"/>
                  </a:lnTo>
                  <a:lnTo>
                    <a:pt x="140" y="2"/>
                  </a:lnTo>
                  <a:lnTo>
                    <a:pt x="140" y="2"/>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9" name="Freeform 67"/>
            <p:cNvSpPr/>
            <p:nvPr>
              <p:custDataLst>
                <p:tags r:id="rId66"/>
              </p:custDataLst>
            </p:nvPr>
          </p:nvSpPr>
          <p:spPr bwMode="auto">
            <a:xfrm>
              <a:off x="4791075" y="2119313"/>
              <a:ext cx="266700" cy="203200"/>
            </a:xfrm>
            <a:custGeom>
              <a:avLst/>
              <a:gdLst>
                <a:gd name="T0" fmla="*/ 12 w 168"/>
                <a:gd name="T1" fmla="*/ 6 h 128"/>
                <a:gd name="T2" fmla="*/ 12 w 168"/>
                <a:gd name="T3" fmla="*/ 6 h 128"/>
                <a:gd name="T4" fmla="*/ 38 w 168"/>
                <a:gd name="T5" fmla="*/ 4 h 128"/>
                <a:gd name="T6" fmla="*/ 90 w 168"/>
                <a:gd name="T7" fmla="*/ 0 h 128"/>
                <a:gd name="T8" fmla="*/ 142 w 168"/>
                <a:gd name="T9" fmla="*/ 0 h 128"/>
                <a:gd name="T10" fmla="*/ 160 w 168"/>
                <a:gd name="T11" fmla="*/ 0 h 128"/>
                <a:gd name="T12" fmla="*/ 164 w 168"/>
                <a:gd name="T13" fmla="*/ 2 h 128"/>
                <a:gd name="T14" fmla="*/ 166 w 168"/>
                <a:gd name="T15" fmla="*/ 4 h 128"/>
                <a:gd name="T16" fmla="*/ 166 w 168"/>
                <a:gd name="T17" fmla="*/ 4 h 128"/>
                <a:gd name="T18" fmla="*/ 168 w 168"/>
                <a:gd name="T19" fmla="*/ 14 h 128"/>
                <a:gd name="T20" fmla="*/ 168 w 168"/>
                <a:gd name="T21" fmla="*/ 24 h 128"/>
                <a:gd name="T22" fmla="*/ 168 w 168"/>
                <a:gd name="T23" fmla="*/ 36 h 128"/>
                <a:gd name="T24" fmla="*/ 164 w 168"/>
                <a:gd name="T25" fmla="*/ 48 h 128"/>
                <a:gd name="T26" fmla="*/ 164 w 168"/>
                <a:gd name="T27" fmla="*/ 48 h 128"/>
                <a:gd name="T28" fmla="*/ 158 w 168"/>
                <a:gd name="T29" fmla="*/ 58 h 128"/>
                <a:gd name="T30" fmla="*/ 150 w 168"/>
                <a:gd name="T31" fmla="*/ 66 h 128"/>
                <a:gd name="T32" fmla="*/ 142 w 168"/>
                <a:gd name="T33" fmla="*/ 70 h 128"/>
                <a:gd name="T34" fmla="*/ 142 w 168"/>
                <a:gd name="T35" fmla="*/ 70 h 128"/>
                <a:gd name="T36" fmla="*/ 144 w 168"/>
                <a:gd name="T37" fmla="*/ 96 h 128"/>
                <a:gd name="T38" fmla="*/ 142 w 168"/>
                <a:gd name="T39" fmla="*/ 116 h 128"/>
                <a:gd name="T40" fmla="*/ 140 w 168"/>
                <a:gd name="T41" fmla="*/ 122 h 128"/>
                <a:gd name="T42" fmla="*/ 136 w 168"/>
                <a:gd name="T43" fmla="*/ 126 h 128"/>
                <a:gd name="T44" fmla="*/ 136 w 168"/>
                <a:gd name="T45" fmla="*/ 126 h 128"/>
                <a:gd name="T46" fmla="*/ 128 w 168"/>
                <a:gd name="T47" fmla="*/ 128 h 128"/>
                <a:gd name="T48" fmla="*/ 116 w 168"/>
                <a:gd name="T49" fmla="*/ 126 h 128"/>
                <a:gd name="T50" fmla="*/ 78 w 168"/>
                <a:gd name="T51" fmla="*/ 124 h 128"/>
                <a:gd name="T52" fmla="*/ 16 w 168"/>
                <a:gd name="T53" fmla="*/ 116 h 128"/>
                <a:gd name="T54" fmla="*/ 16 w 168"/>
                <a:gd name="T55" fmla="*/ 116 h 128"/>
                <a:gd name="T56" fmla="*/ 10 w 168"/>
                <a:gd name="T57" fmla="*/ 114 h 128"/>
                <a:gd name="T58" fmla="*/ 8 w 168"/>
                <a:gd name="T59" fmla="*/ 106 h 128"/>
                <a:gd name="T60" fmla="*/ 6 w 168"/>
                <a:gd name="T61" fmla="*/ 98 h 128"/>
                <a:gd name="T62" fmla="*/ 4 w 168"/>
                <a:gd name="T63" fmla="*/ 88 h 128"/>
                <a:gd name="T64" fmla="*/ 4 w 168"/>
                <a:gd name="T65" fmla="*/ 70 h 128"/>
                <a:gd name="T66" fmla="*/ 6 w 168"/>
                <a:gd name="T67" fmla="*/ 62 h 128"/>
                <a:gd name="T68" fmla="*/ 6 w 168"/>
                <a:gd name="T69" fmla="*/ 62 h 128"/>
                <a:gd name="T70" fmla="*/ 4 w 168"/>
                <a:gd name="T71" fmla="*/ 54 h 128"/>
                <a:gd name="T72" fmla="*/ 0 w 168"/>
                <a:gd name="T73" fmla="*/ 36 h 128"/>
                <a:gd name="T74" fmla="*/ 0 w 168"/>
                <a:gd name="T75" fmla="*/ 26 h 128"/>
                <a:gd name="T76" fmla="*/ 2 w 168"/>
                <a:gd name="T77" fmla="*/ 16 h 128"/>
                <a:gd name="T78" fmla="*/ 6 w 168"/>
                <a:gd name="T79" fmla="*/ 10 h 128"/>
                <a:gd name="T80" fmla="*/ 8 w 168"/>
                <a:gd name="T81" fmla="*/ 8 h 128"/>
                <a:gd name="T82" fmla="*/ 12 w 168"/>
                <a:gd name="T83" fmla="*/ 6 h 128"/>
                <a:gd name="T84" fmla="*/ 12 w 168"/>
                <a:gd name="T85" fmla="*/ 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28">
                  <a:moveTo>
                    <a:pt x="12" y="6"/>
                  </a:moveTo>
                  <a:lnTo>
                    <a:pt x="12" y="6"/>
                  </a:lnTo>
                  <a:lnTo>
                    <a:pt x="38" y="4"/>
                  </a:lnTo>
                  <a:lnTo>
                    <a:pt x="90" y="0"/>
                  </a:lnTo>
                  <a:lnTo>
                    <a:pt x="142" y="0"/>
                  </a:lnTo>
                  <a:lnTo>
                    <a:pt x="160" y="0"/>
                  </a:lnTo>
                  <a:lnTo>
                    <a:pt x="164" y="2"/>
                  </a:lnTo>
                  <a:lnTo>
                    <a:pt x="166" y="4"/>
                  </a:lnTo>
                  <a:lnTo>
                    <a:pt x="166" y="4"/>
                  </a:lnTo>
                  <a:lnTo>
                    <a:pt x="168" y="14"/>
                  </a:lnTo>
                  <a:lnTo>
                    <a:pt x="168" y="24"/>
                  </a:lnTo>
                  <a:lnTo>
                    <a:pt x="168" y="36"/>
                  </a:lnTo>
                  <a:lnTo>
                    <a:pt x="164" y="48"/>
                  </a:lnTo>
                  <a:lnTo>
                    <a:pt x="164" y="48"/>
                  </a:lnTo>
                  <a:lnTo>
                    <a:pt x="158" y="58"/>
                  </a:lnTo>
                  <a:lnTo>
                    <a:pt x="150" y="66"/>
                  </a:lnTo>
                  <a:lnTo>
                    <a:pt x="142" y="70"/>
                  </a:lnTo>
                  <a:lnTo>
                    <a:pt x="142" y="70"/>
                  </a:lnTo>
                  <a:lnTo>
                    <a:pt x="144" y="96"/>
                  </a:lnTo>
                  <a:lnTo>
                    <a:pt x="142" y="116"/>
                  </a:lnTo>
                  <a:lnTo>
                    <a:pt x="140" y="122"/>
                  </a:lnTo>
                  <a:lnTo>
                    <a:pt x="136" y="126"/>
                  </a:lnTo>
                  <a:lnTo>
                    <a:pt x="136" y="126"/>
                  </a:lnTo>
                  <a:lnTo>
                    <a:pt x="128" y="128"/>
                  </a:lnTo>
                  <a:lnTo>
                    <a:pt x="116" y="126"/>
                  </a:lnTo>
                  <a:lnTo>
                    <a:pt x="78" y="124"/>
                  </a:lnTo>
                  <a:lnTo>
                    <a:pt x="16" y="116"/>
                  </a:lnTo>
                  <a:lnTo>
                    <a:pt x="16" y="116"/>
                  </a:lnTo>
                  <a:lnTo>
                    <a:pt x="10" y="114"/>
                  </a:lnTo>
                  <a:lnTo>
                    <a:pt x="8" y="106"/>
                  </a:lnTo>
                  <a:lnTo>
                    <a:pt x="6" y="98"/>
                  </a:lnTo>
                  <a:lnTo>
                    <a:pt x="4" y="88"/>
                  </a:lnTo>
                  <a:lnTo>
                    <a:pt x="4" y="70"/>
                  </a:lnTo>
                  <a:lnTo>
                    <a:pt x="6" y="62"/>
                  </a:lnTo>
                  <a:lnTo>
                    <a:pt x="6" y="62"/>
                  </a:lnTo>
                  <a:lnTo>
                    <a:pt x="4" y="54"/>
                  </a:lnTo>
                  <a:lnTo>
                    <a:pt x="0" y="36"/>
                  </a:lnTo>
                  <a:lnTo>
                    <a:pt x="0" y="26"/>
                  </a:lnTo>
                  <a:lnTo>
                    <a:pt x="2" y="16"/>
                  </a:lnTo>
                  <a:lnTo>
                    <a:pt x="6" y="10"/>
                  </a:lnTo>
                  <a:lnTo>
                    <a:pt x="8" y="8"/>
                  </a:lnTo>
                  <a:lnTo>
                    <a:pt x="12" y="6"/>
                  </a:lnTo>
                  <a:lnTo>
                    <a:pt x="12" y="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0" name="Freeform 68"/>
            <p:cNvSpPr/>
            <p:nvPr>
              <p:custDataLst>
                <p:tags r:id="rId67"/>
              </p:custDataLst>
            </p:nvPr>
          </p:nvSpPr>
          <p:spPr bwMode="auto">
            <a:xfrm>
              <a:off x="1127125" y="2246313"/>
              <a:ext cx="1196975" cy="381000"/>
            </a:xfrm>
            <a:custGeom>
              <a:avLst/>
              <a:gdLst>
                <a:gd name="T0" fmla="*/ 744 w 754"/>
                <a:gd name="T1" fmla="*/ 240 h 240"/>
                <a:gd name="T2" fmla="*/ 744 w 754"/>
                <a:gd name="T3" fmla="*/ 240 h 240"/>
                <a:gd name="T4" fmla="*/ 750 w 754"/>
                <a:gd name="T5" fmla="*/ 180 h 240"/>
                <a:gd name="T6" fmla="*/ 754 w 754"/>
                <a:gd name="T7" fmla="*/ 132 h 240"/>
                <a:gd name="T8" fmla="*/ 752 w 754"/>
                <a:gd name="T9" fmla="*/ 112 h 240"/>
                <a:gd name="T10" fmla="*/ 752 w 754"/>
                <a:gd name="T11" fmla="*/ 98 h 240"/>
                <a:gd name="T12" fmla="*/ 752 w 754"/>
                <a:gd name="T13" fmla="*/ 98 h 240"/>
                <a:gd name="T14" fmla="*/ 98 w 754"/>
                <a:gd name="T15" fmla="*/ 0 h 240"/>
                <a:gd name="T16" fmla="*/ 98 w 754"/>
                <a:gd name="T17" fmla="*/ 0 h 240"/>
                <a:gd name="T18" fmla="*/ 82 w 754"/>
                <a:gd name="T19" fmla="*/ 0 h 240"/>
                <a:gd name="T20" fmla="*/ 68 w 754"/>
                <a:gd name="T21" fmla="*/ 4 h 240"/>
                <a:gd name="T22" fmla="*/ 54 w 754"/>
                <a:gd name="T23" fmla="*/ 12 h 240"/>
                <a:gd name="T24" fmla="*/ 42 w 754"/>
                <a:gd name="T25" fmla="*/ 24 h 240"/>
                <a:gd name="T26" fmla="*/ 30 w 754"/>
                <a:gd name="T27" fmla="*/ 38 h 240"/>
                <a:gd name="T28" fmla="*/ 20 w 754"/>
                <a:gd name="T29" fmla="*/ 54 h 240"/>
                <a:gd name="T30" fmla="*/ 12 w 754"/>
                <a:gd name="T31" fmla="*/ 72 h 240"/>
                <a:gd name="T32" fmla="*/ 4 w 754"/>
                <a:gd name="T33" fmla="*/ 90 h 240"/>
                <a:gd name="T34" fmla="*/ 0 w 754"/>
                <a:gd name="T35" fmla="*/ 110 h 240"/>
                <a:gd name="T36" fmla="*/ 0 w 754"/>
                <a:gd name="T37" fmla="*/ 128 h 240"/>
                <a:gd name="T38" fmla="*/ 0 w 754"/>
                <a:gd name="T39" fmla="*/ 146 h 240"/>
                <a:gd name="T40" fmla="*/ 6 w 754"/>
                <a:gd name="T41" fmla="*/ 164 h 240"/>
                <a:gd name="T42" fmla="*/ 14 w 754"/>
                <a:gd name="T43" fmla="*/ 180 h 240"/>
                <a:gd name="T44" fmla="*/ 26 w 754"/>
                <a:gd name="T45" fmla="*/ 192 h 240"/>
                <a:gd name="T46" fmla="*/ 32 w 754"/>
                <a:gd name="T47" fmla="*/ 198 h 240"/>
                <a:gd name="T48" fmla="*/ 42 w 754"/>
                <a:gd name="T49" fmla="*/ 202 h 240"/>
                <a:gd name="T50" fmla="*/ 50 w 754"/>
                <a:gd name="T51" fmla="*/ 206 h 240"/>
                <a:gd name="T52" fmla="*/ 62 w 754"/>
                <a:gd name="T53" fmla="*/ 210 h 240"/>
                <a:gd name="T54" fmla="*/ 62 w 754"/>
                <a:gd name="T55" fmla="*/ 210 h 240"/>
                <a:gd name="T56" fmla="*/ 88 w 754"/>
                <a:gd name="T57" fmla="*/ 214 h 240"/>
                <a:gd name="T58" fmla="*/ 124 w 754"/>
                <a:gd name="T59" fmla="*/ 218 h 240"/>
                <a:gd name="T60" fmla="*/ 218 w 754"/>
                <a:gd name="T61" fmla="*/ 224 h 240"/>
                <a:gd name="T62" fmla="*/ 330 w 754"/>
                <a:gd name="T63" fmla="*/ 230 h 240"/>
                <a:gd name="T64" fmla="*/ 448 w 754"/>
                <a:gd name="T65" fmla="*/ 234 h 240"/>
                <a:gd name="T66" fmla="*/ 654 w 754"/>
                <a:gd name="T67" fmla="*/ 240 h 240"/>
                <a:gd name="T68" fmla="*/ 744 w 754"/>
                <a:gd name="T69" fmla="*/ 240 h 240"/>
                <a:gd name="T70" fmla="*/ 744 w 754"/>
                <a:gd name="T7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4" h="240">
                  <a:moveTo>
                    <a:pt x="744" y="240"/>
                  </a:moveTo>
                  <a:lnTo>
                    <a:pt x="744" y="240"/>
                  </a:lnTo>
                  <a:lnTo>
                    <a:pt x="750" y="180"/>
                  </a:lnTo>
                  <a:lnTo>
                    <a:pt x="754" y="132"/>
                  </a:lnTo>
                  <a:lnTo>
                    <a:pt x="752" y="112"/>
                  </a:lnTo>
                  <a:lnTo>
                    <a:pt x="752" y="98"/>
                  </a:lnTo>
                  <a:lnTo>
                    <a:pt x="752" y="98"/>
                  </a:lnTo>
                  <a:lnTo>
                    <a:pt x="98" y="0"/>
                  </a:lnTo>
                  <a:lnTo>
                    <a:pt x="98" y="0"/>
                  </a:lnTo>
                  <a:lnTo>
                    <a:pt x="82" y="0"/>
                  </a:lnTo>
                  <a:lnTo>
                    <a:pt x="68" y="4"/>
                  </a:lnTo>
                  <a:lnTo>
                    <a:pt x="54" y="12"/>
                  </a:lnTo>
                  <a:lnTo>
                    <a:pt x="42" y="24"/>
                  </a:lnTo>
                  <a:lnTo>
                    <a:pt x="30" y="38"/>
                  </a:lnTo>
                  <a:lnTo>
                    <a:pt x="20" y="54"/>
                  </a:lnTo>
                  <a:lnTo>
                    <a:pt x="12" y="72"/>
                  </a:lnTo>
                  <a:lnTo>
                    <a:pt x="4" y="90"/>
                  </a:lnTo>
                  <a:lnTo>
                    <a:pt x="0" y="110"/>
                  </a:lnTo>
                  <a:lnTo>
                    <a:pt x="0" y="128"/>
                  </a:lnTo>
                  <a:lnTo>
                    <a:pt x="0" y="146"/>
                  </a:lnTo>
                  <a:lnTo>
                    <a:pt x="6" y="164"/>
                  </a:lnTo>
                  <a:lnTo>
                    <a:pt x="14" y="180"/>
                  </a:lnTo>
                  <a:lnTo>
                    <a:pt x="26" y="192"/>
                  </a:lnTo>
                  <a:lnTo>
                    <a:pt x="32" y="198"/>
                  </a:lnTo>
                  <a:lnTo>
                    <a:pt x="42" y="202"/>
                  </a:lnTo>
                  <a:lnTo>
                    <a:pt x="50" y="206"/>
                  </a:lnTo>
                  <a:lnTo>
                    <a:pt x="62" y="210"/>
                  </a:lnTo>
                  <a:lnTo>
                    <a:pt x="62" y="210"/>
                  </a:lnTo>
                  <a:lnTo>
                    <a:pt x="88" y="214"/>
                  </a:lnTo>
                  <a:lnTo>
                    <a:pt x="124" y="218"/>
                  </a:lnTo>
                  <a:lnTo>
                    <a:pt x="218" y="224"/>
                  </a:lnTo>
                  <a:lnTo>
                    <a:pt x="330" y="230"/>
                  </a:lnTo>
                  <a:lnTo>
                    <a:pt x="448" y="234"/>
                  </a:lnTo>
                  <a:lnTo>
                    <a:pt x="654" y="240"/>
                  </a:lnTo>
                  <a:lnTo>
                    <a:pt x="744" y="240"/>
                  </a:lnTo>
                  <a:lnTo>
                    <a:pt x="744" y="24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1" name="Freeform 69"/>
            <p:cNvSpPr/>
            <p:nvPr>
              <p:custDataLst>
                <p:tags r:id="rId68"/>
              </p:custDataLst>
            </p:nvPr>
          </p:nvSpPr>
          <p:spPr bwMode="auto">
            <a:xfrm>
              <a:off x="2282825" y="2236788"/>
              <a:ext cx="488950" cy="422275"/>
            </a:xfrm>
            <a:custGeom>
              <a:avLst/>
              <a:gdLst>
                <a:gd name="T0" fmla="*/ 20 w 308"/>
                <a:gd name="T1" fmla="*/ 108 h 266"/>
                <a:gd name="T2" fmla="*/ 64 w 308"/>
                <a:gd name="T3" fmla="*/ 24 h 266"/>
                <a:gd name="T4" fmla="*/ 74 w 308"/>
                <a:gd name="T5" fmla="*/ 0 h 266"/>
                <a:gd name="T6" fmla="*/ 80 w 308"/>
                <a:gd name="T7" fmla="*/ 0 h 266"/>
                <a:gd name="T8" fmla="*/ 100 w 308"/>
                <a:gd name="T9" fmla="*/ 0 h 266"/>
                <a:gd name="T10" fmla="*/ 114 w 308"/>
                <a:gd name="T11" fmla="*/ 6 h 266"/>
                <a:gd name="T12" fmla="*/ 116 w 308"/>
                <a:gd name="T13" fmla="*/ 10 h 266"/>
                <a:gd name="T14" fmla="*/ 116 w 308"/>
                <a:gd name="T15" fmla="*/ 24 h 266"/>
                <a:gd name="T16" fmla="*/ 112 w 308"/>
                <a:gd name="T17" fmla="*/ 70 h 266"/>
                <a:gd name="T18" fmla="*/ 116 w 308"/>
                <a:gd name="T19" fmla="*/ 92 h 266"/>
                <a:gd name="T20" fmla="*/ 118 w 308"/>
                <a:gd name="T21" fmla="*/ 94 h 266"/>
                <a:gd name="T22" fmla="*/ 140 w 308"/>
                <a:gd name="T23" fmla="*/ 92 h 266"/>
                <a:gd name="T24" fmla="*/ 252 w 308"/>
                <a:gd name="T25" fmla="*/ 72 h 266"/>
                <a:gd name="T26" fmla="*/ 280 w 308"/>
                <a:gd name="T27" fmla="*/ 70 h 266"/>
                <a:gd name="T28" fmla="*/ 284 w 308"/>
                <a:gd name="T29" fmla="*/ 72 h 266"/>
                <a:gd name="T30" fmla="*/ 298 w 308"/>
                <a:gd name="T31" fmla="*/ 88 h 266"/>
                <a:gd name="T32" fmla="*/ 300 w 308"/>
                <a:gd name="T33" fmla="*/ 100 h 266"/>
                <a:gd name="T34" fmla="*/ 294 w 308"/>
                <a:gd name="T35" fmla="*/ 110 h 266"/>
                <a:gd name="T36" fmla="*/ 290 w 308"/>
                <a:gd name="T37" fmla="*/ 116 h 266"/>
                <a:gd name="T38" fmla="*/ 248 w 308"/>
                <a:gd name="T39" fmla="*/ 126 h 266"/>
                <a:gd name="T40" fmla="*/ 202 w 308"/>
                <a:gd name="T41" fmla="*/ 140 h 266"/>
                <a:gd name="T42" fmla="*/ 192 w 308"/>
                <a:gd name="T43" fmla="*/ 144 h 266"/>
                <a:gd name="T44" fmla="*/ 190 w 308"/>
                <a:gd name="T45" fmla="*/ 150 h 266"/>
                <a:gd name="T46" fmla="*/ 198 w 308"/>
                <a:gd name="T47" fmla="*/ 154 h 266"/>
                <a:gd name="T48" fmla="*/ 234 w 308"/>
                <a:gd name="T49" fmla="*/ 162 h 266"/>
                <a:gd name="T50" fmla="*/ 302 w 308"/>
                <a:gd name="T51" fmla="*/ 172 h 266"/>
                <a:gd name="T52" fmla="*/ 306 w 308"/>
                <a:gd name="T53" fmla="*/ 176 h 266"/>
                <a:gd name="T54" fmla="*/ 308 w 308"/>
                <a:gd name="T55" fmla="*/ 188 h 266"/>
                <a:gd name="T56" fmla="*/ 300 w 308"/>
                <a:gd name="T57" fmla="*/ 210 h 266"/>
                <a:gd name="T58" fmla="*/ 292 w 308"/>
                <a:gd name="T59" fmla="*/ 218 h 266"/>
                <a:gd name="T60" fmla="*/ 286 w 308"/>
                <a:gd name="T61" fmla="*/ 220 h 266"/>
                <a:gd name="T62" fmla="*/ 238 w 308"/>
                <a:gd name="T63" fmla="*/ 224 h 266"/>
                <a:gd name="T64" fmla="*/ 190 w 308"/>
                <a:gd name="T65" fmla="*/ 226 h 266"/>
                <a:gd name="T66" fmla="*/ 184 w 308"/>
                <a:gd name="T67" fmla="*/ 228 h 266"/>
                <a:gd name="T68" fmla="*/ 210 w 308"/>
                <a:gd name="T69" fmla="*/ 224 h 266"/>
                <a:gd name="T70" fmla="*/ 214 w 308"/>
                <a:gd name="T71" fmla="*/ 226 h 266"/>
                <a:gd name="T72" fmla="*/ 214 w 308"/>
                <a:gd name="T73" fmla="*/ 234 h 266"/>
                <a:gd name="T74" fmla="*/ 206 w 308"/>
                <a:gd name="T75" fmla="*/ 260 h 266"/>
                <a:gd name="T76" fmla="*/ 202 w 308"/>
                <a:gd name="T77" fmla="*/ 266 h 266"/>
                <a:gd name="T78" fmla="*/ 170 w 308"/>
                <a:gd name="T79" fmla="*/ 264 h 266"/>
                <a:gd name="T80" fmla="*/ 72 w 308"/>
                <a:gd name="T81" fmla="*/ 254 h 266"/>
                <a:gd name="T82" fmla="*/ 16 w 308"/>
                <a:gd name="T83" fmla="*/ 242 h 266"/>
                <a:gd name="T84" fmla="*/ 4 w 308"/>
                <a:gd name="T85" fmla="*/ 234 h 266"/>
                <a:gd name="T86" fmla="*/ 2 w 308"/>
                <a:gd name="T87" fmla="*/ 230 h 266"/>
                <a:gd name="T88" fmla="*/ 0 w 308"/>
                <a:gd name="T89" fmla="*/ 204 h 266"/>
                <a:gd name="T90" fmla="*/ 6 w 308"/>
                <a:gd name="T91" fmla="*/ 162 h 266"/>
                <a:gd name="T92" fmla="*/ 20 w 308"/>
                <a:gd name="T93" fmla="*/ 1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266">
                  <a:moveTo>
                    <a:pt x="20" y="108"/>
                  </a:moveTo>
                  <a:lnTo>
                    <a:pt x="20" y="108"/>
                  </a:lnTo>
                  <a:lnTo>
                    <a:pt x="46" y="60"/>
                  </a:lnTo>
                  <a:lnTo>
                    <a:pt x="64" y="24"/>
                  </a:lnTo>
                  <a:lnTo>
                    <a:pt x="70" y="10"/>
                  </a:lnTo>
                  <a:lnTo>
                    <a:pt x="74" y="0"/>
                  </a:lnTo>
                  <a:lnTo>
                    <a:pt x="74" y="0"/>
                  </a:lnTo>
                  <a:lnTo>
                    <a:pt x="80" y="0"/>
                  </a:lnTo>
                  <a:lnTo>
                    <a:pt x="94" y="0"/>
                  </a:lnTo>
                  <a:lnTo>
                    <a:pt x="100" y="0"/>
                  </a:lnTo>
                  <a:lnTo>
                    <a:pt x="108" y="2"/>
                  </a:lnTo>
                  <a:lnTo>
                    <a:pt x="114" y="6"/>
                  </a:lnTo>
                  <a:lnTo>
                    <a:pt x="116" y="10"/>
                  </a:lnTo>
                  <a:lnTo>
                    <a:pt x="116" y="10"/>
                  </a:lnTo>
                  <a:lnTo>
                    <a:pt x="118" y="16"/>
                  </a:lnTo>
                  <a:lnTo>
                    <a:pt x="116" y="24"/>
                  </a:lnTo>
                  <a:lnTo>
                    <a:pt x="114" y="46"/>
                  </a:lnTo>
                  <a:lnTo>
                    <a:pt x="112" y="70"/>
                  </a:lnTo>
                  <a:lnTo>
                    <a:pt x="112" y="80"/>
                  </a:lnTo>
                  <a:lnTo>
                    <a:pt x="116" y="92"/>
                  </a:lnTo>
                  <a:lnTo>
                    <a:pt x="116" y="92"/>
                  </a:lnTo>
                  <a:lnTo>
                    <a:pt x="118" y="94"/>
                  </a:lnTo>
                  <a:lnTo>
                    <a:pt x="122" y="94"/>
                  </a:lnTo>
                  <a:lnTo>
                    <a:pt x="140" y="92"/>
                  </a:lnTo>
                  <a:lnTo>
                    <a:pt x="194" y="82"/>
                  </a:lnTo>
                  <a:lnTo>
                    <a:pt x="252" y="72"/>
                  </a:lnTo>
                  <a:lnTo>
                    <a:pt x="272" y="70"/>
                  </a:lnTo>
                  <a:lnTo>
                    <a:pt x="280" y="70"/>
                  </a:lnTo>
                  <a:lnTo>
                    <a:pt x="284" y="72"/>
                  </a:lnTo>
                  <a:lnTo>
                    <a:pt x="284" y="72"/>
                  </a:lnTo>
                  <a:lnTo>
                    <a:pt x="294" y="80"/>
                  </a:lnTo>
                  <a:lnTo>
                    <a:pt x="298" y="88"/>
                  </a:lnTo>
                  <a:lnTo>
                    <a:pt x="300" y="94"/>
                  </a:lnTo>
                  <a:lnTo>
                    <a:pt x="300" y="100"/>
                  </a:lnTo>
                  <a:lnTo>
                    <a:pt x="298" y="106"/>
                  </a:lnTo>
                  <a:lnTo>
                    <a:pt x="294" y="110"/>
                  </a:lnTo>
                  <a:lnTo>
                    <a:pt x="290" y="116"/>
                  </a:lnTo>
                  <a:lnTo>
                    <a:pt x="290" y="116"/>
                  </a:lnTo>
                  <a:lnTo>
                    <a:pt x="276" y="120"/>
                  </a:lnTo>
                  <a:lnTo>
                    <a:pt x="248" y="126"/>
                  </a:lnTo>
                  <a:lnTo>
                    <a:pt x="216" y="134"/>
                  </a:lnTo>
                  <a:lnTo>
                    <a:pt x="202" y="140"/>
                  </a:lnTo>
                  <a:lnTo>
                    <a:pt x="192" y="144"/>
                  </a:lnTo>
                  <a:lnTo>
                    <a:pt x="192" y="144"/>
                  </a:lnTo>
                  <a:lnTo>
                    <a:pt x="188" y="148"/>
                  </a:lnTo>
                  <a:lnTo>
                    <a:pt x="190" y="150"/>
                  </a:lnTo>
                  <a:lnTo>
                    <a:pt x="192" y="152"/>
                  </a:lnTo>
                  <a:lnTo>
                    <a:pt x="198" y="154"/>
                  </a:lnTo>
                  <a:lnTo>
                    <a:pt x="214" y="158"/>
                  </a:lnTo>
                  <a:lnTo>
                    <a:pt x="234" y="162"/>
                  </a:lnTo>
                  <a:lnTo>
                    <a:pt x="276" y="168"/>
                  </a:lnTo>
                  <a:lnTo>
                    <a:pt x="302" y="172"/>
                  </a:lnTo>
                  <a:lnTo>
                    <a:pt x="302" y="172"/>
                  </a:lnTo>
                  <a:lnTo>
                    <a:pt x="306" y="176"/>
                  </a:lnTo>
                  <a:lnTo>
                    <a:pt x="308" y="182"/>
                  </a:lnTo>
                  <a:lnTo>
                    <a:pt x="308" y="188"/>
                  </a:lnTo>
                  <a:lnTo>
                    <a:pt x="306" y="196"/>
                  </a:lnTo>
                  <a:lnTo>
                    <a:pt x="300" y="210"/>
                  </a:lnTo>
                  <a:lnTo>
                    <a:pt x="296" y="216"/>
                  </a:lnTo>
                  <a:lnTo>
                    <a:pt x="292" y="218"/>
                  </a:lnTo>
                  <a:lnTo>
                    <a:pt x="292" y="218"/>
                  </a:lnTo>
                  <a:lnTo>
                    <a:pt x="286" y="220"/>
                  </a:lnTo>
                  <a:lnTo>
                    <a:pt x="272" y="222"/>
                  </a:lnTo>
                  <a:lnTo>
                    <a:pt x="238" y="224"/>
                  </a:lnTo>
                  <a:lnTo>
                    <a:pt x="204" y="226"/>
                  </a:lnTo>
                  <a:lnTo>
                    <a:pt x="190" y="226"/>
                  </a:lnTo>
                  <a:lnTo>
                    <a:pt x="184" y="228"/>
                  </a:lnTo>
                  <a:lnTo>
                    <a:pt x="184" y="228"/>
                  </a:lnTo>
                  <a:lnTo>
                    <a:pt x="198" y="224"/>
                  </a:lnTo>
                  <a:lnTo>
                    <a:pt x="210" y="224"/>
                  </a:lnTo>
                  <a:lnTo>
                    <a:pt x="212" y="224"/>
                  </a:lnTo>
                  <a:lnTo>
                    <a:pt x="214" y="226"/>
                  </a:lnTo>
                  <a:lnTo>
                    <a:pt x="214" y="226"/>
                  </a:lnTo>
                  <a:lnTo>
                    <a:pt x="214" y="234"/>
                  </a:lnTo>
                  <a:lnTo>
                    <a:pt x="212" y="248"/>
                  </a:lnTo>
                  <a:lnTo>
                    <a:pt x="206" y="260"/>
                  </a:lnTo>
                  <a:lnTo>
                    <a:pt x="204" y="264"/>
                  </a:lnTo>
                  <a:lnTo>
                    <a:pt x="202" y="266"/>
                  </a:lnTo>
                  <a:lnTo>
                    <a:pt x="202" y="266"/>
                  </a:lnTo>
                  <a:lnTo>
                    <a:pt x="170" y="264"/>
                  </a:lnTo>
                  <a:lnTo>
                    <a:pt x="106" y="260"/>
                  </a:lnTo>
                  <a:lnTo>
                    <a:pt x="72" y="254"/>
                  </a:lnTo>
                  <a:lnTo>
                    <a:pt x="40" y="248"/>
                  </a:lnTo>
                  <a:lnTo>
                    <a:pt x="16" y="242"/>
                  </a:lnTo>
                  <a:lnTo>
                    <a:pt x="8" y="238"/>
                  </a:lnTo>
                  <a:lnTo>
                    <a:pt x="4" y="234"/>
                  </a:lnTo>
                  <a:lnTo>
                    <a:pt x="4" y="234"/>
                  </a:lnTo>
                  <a:lnTo>
                    <a:pt x="2" y="230"/>
                  </a:lnTo>
                  <a:lnTo>
                    <a:pt x="0" y="222"/>
                  </a:lnTo>
                  <a:lnTo>
                    <a:pt x="0" y="204"/>
                  </a:lnTo>
                  <a:lnTo>
                    <a:pt x="2" y="184"/>
                  </a:lnTo>
                  <a:lnTo>
                    <a:pt x="6" y="162"/>
                  </a:lnTo>
                  <a:lnTo>
                    <a:pt x="16" y="124"/>
                  </a:lnTo>
                  <a:lnTo>
                    <a:pt x="20" y="108"/>
                  </a:lnTo>
                  <a:lnTo>
                    <a:pt x="20" y="108"/>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2" name="Freeform 70"/>
            <p:cNvSpPr/>
            <p:nvPr>
              <p:custDataLst>
                <p:tags r:id="rId69"/>
              </p:custDataLst>
            </p:nvPr>
          </p:nvSpPr>
          <p:spPr bwMode="auto">
            <a:xfrm>
              <a:off x="1482725" y="2274888"/>
              <a:ext cx="714375" cy="107950"/>
            </a:xfrm>
            <a:custGeom>
              <a:avLst/>
              <a:gdLst>
                <a:gd name="T0" fmla="*/ 450 w 450"/>
                <a:gd name="T1" fmla="*/ 68 h 68"/>
                <a:gd name="T2" fmla="*/ 450 w 450"/>
                <a:gd name="T3" fmla="*/ 68 h 68"/>
                <a:gd name="T4" fmla="*/ 0 w 450"/>
                <a:gd name="T5" fmla="*/ 0 h 68"/>
                <a:gd name="T6" fmla="*/ 0 w 450"/>
                <a:gd name="T7" fmla="*/ 0 h 68"/>
                <a:gd name="T8" fmla="*/ 56 w 450"/>
                <a:gd name="T9" fmla="*/ 4 h 68"/>
                <a:gd name="T10" fmla="*/ 114 w 450"/>
                <a:gd name="T11" fmla="*/ 8 h 68"/>
                <a:gd name="T12" fmla="*/ 186 w 450"/>
                <a:gd name="T13" fmla="*/ 14 h 68"/>
                <a:gd name="T14" fmla="*/ 262 w 450"/>
                <a:gd name="T15" fmla="*/ 24 h 68"/>
                <a:gd name="T16" fmla="*/ 336 w 450"/>
                <a:gd name="T17" fmla="*/ 36 h 68"/>
                <a:gd name="T18" fmla="*/ 370 w 450"/>
                <a:gd name="T19" fmla="*/ 42 h 68"/>
                <a:gd name="T20" fmla="*/ 400 w 450"/>
                <a:gd name="T21" fmla="*/ 50 h 68"/>
                <a:gd name="T22" fmla="*/ 428 w 450"/>
                <a:gd name="T23" fmla="*/ 58 h 68"/>
                <a:gd name="T24" fmla="*/ 450 w 450"/>
                <a:gd name="T25" fmla="*/ 68 h 68"/>
                <a:gd name="T26" fmla="*/ 450 w 450"/>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68">
                  <a:moveTo>
                    <a:pt x="450" y="68"/>
                  </a:moveTo>
                  <a:lnTo>
                    <a:pt x="450" y="68"/>
                  </a:lnTo>
                  <a:lnTo>
                    <a:pt x="0" y="0"/>
                  </a:lnTo>
                  <a:lnTo>
                    <a:pt x="0" y="0"/>
                  </a:lnTo>
                  <a:lnTo>
                    <a:pt x="56" y="4"/>
                  </a:lnTo>
                  <a:lnTo>
                    <a:pt x="114" y="8"/>
                  </a:lnTo>
                  <a:lnTo>
                    <a:pt x="186" y="14"/>
                  </a:lnTo>
                  <a:lnTo>
                    <a:pt x="262" y="24"/>
                  </a:lnTo>
                  <a:lnTo>
                    <a:pt x="336" y="36"/>
                  </a:lnTo>
                  <a:lnTo>
                    <a:pt x="370" y="42"/>
                  </a:lnTo>
                  <a:lnTo>
                    <a:pt x="400" y="50"/>
                  </a:lnTo>
                  <a:lnTo>
                    <a:pt x="428" y="58"/>
                  </a:lnTo>
                  <a:lnTo>
                    <a:pt x="450" y="68"/>
                  </a:lnTo>
                  <a:lnTo>
                    <a:pt x="450" y="68"/>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sp>
        <p:nvSpPr>
          <p:cNvPr id="96" name="Freeform 74"/>
          <p:cNvSpPr/>
          <p:nvPr>
            <p:custDataLst>
              <p:tags r:id="rId70"/>
            </p:custDataLst>
          </p:nvPr>
        </p:nvSpPr>
        <p:spPr bwMode="auto">
          <a:xfrm>
            <a:off x="4248785" y="1844040"/>
            <a:ext cx="1054735" cy="34353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7" name="Freeform 74"/>
          <p:cNvSpPr/>
          <p:nvPr>
            <p:custDataLst>
              <p:tags r:id="rId71"/>
            </p:custDataLst>
          </p:nvPr>
        </p:nvSpPr>
        <p:spPr bwMode="auto">
          <a:xfrm>
            <a:off x="2562860" y="2977515"/>
            <a:ext cx="591185" cy="19240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8" name="Freeform 74"/>
          <p:cNvSpPr/>
          <p:nvPr>
            <p:custDataLst>
              <p:tags r:id="rId72"/>
            </p:custDataLst>
          </p:nvPr>
        </p:nvSpPr>
        <p:spPr bwMode="auto">
          <a:xfrm>
            <a:off x="3124835" y="4093210"/>
            <a:ext cx="1630680" cy="53149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9" name="Freeform 74"/>
          <p:cNvSpPr/>
          <p:nvPr>
            <p:custDataLst>
              <p:tags r:id="rId73"/>
            </p:custDataLst>
          </p:nvPr>
        </p:nvSpPr>
        <p:spPr bwMode="auto">
          <a:xfrm>
            <a:off x="7994650" y="2452370"/>
            <a:ext cx="591185" cy="19240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104" name="任意多边形 103"/>
          <p:cNvSpPr/>
          <p:nvPr>
            <p:custDataLst>
              <p:tags r:id="rId74"/>
            </p:custDataLst>
          </p:nvPr>
        </p:nvSpPr>
        <p:spPr bwMode="auto">
          <a:xfrm>
            <a:off x="7154545" y="4129405"/>
            <a:ext cx="1466215" cy="671195"/>
          </a:xfrm>
          <a:custGeom>
            <a:avLst/>
            <a:gdLst>
              <a:gd name="connsiteX0" fmla="*/ 2255843 w 2932021"/>
              <a:gd name="connsiteY0" fmla="*/ 0 h 1342299"/>
              <a:gd name="connsiteX1" fmla="*/ 2311589 w 2932021"/>
              <a:gd name="connsiteY1" fmla="*/ 0 h 1342299"/>
              <a:gd name="connsiteX2" fmla="*/ 2371051 w 2932021"/>
              <a:gd name="connsiteY2" fmla="*/ 0 h 1342299"/>
              <a:gd name="connsiteX3" fmla="*/ 2423080 w 2932021"/>
              <a:gd name="connsiteY3" fmla="*/ 7433 h 1342299"/>
              <a:gd name="connsiteX4" fmla="*/ 2475109 w 2932021"/>
              <a:gd name="connsiteY4" fmla="*/ 14866 h 1342299"/>
              <a:gd name="connsiteX5" fmla="*/ 2519706 w 2932021"/>
              <a:gd name="connsiteY5" fmla="*/ 22299 h 1342299"/>
              <a:gd name="connsiteX6" fmla="*/ 2564303 w 2932021"/>
              <a:gd name="connsiteY6" fmla="*/ 37164 h 1342299"/>
              <a:gd name="connsiteX7" fmla="*/ 2601467 w 2932021"/>
              <a:gd name="connsiteY7" fmla="*/ 52030 h 1342299"/>
              <a:gd name="connsiteX8" fmla="*/ 2642347 w 2932021"/>
              <a:gd name="connsiteY8" fmla="*/ 66895 h 1342299"/>
              <a:gd name="connsiteX9" fmla="*/ 2675794 w 2932021"/>
              <a:gd name="connsiteY9" fmla="*/ 85477 h 1342299"/>
              <a:gd name="connsiteX10" fmla="*/ 2709241 w 2932021"/>
              <a:gd name="connsiteY10" fmla="*/ 107775 h 1342299"/>
              <a:gd name="connsiteX11" fmla="*/ 2735256 w 2932021"/>
              <a:gd name="connsiteY11" fmla="*/ 126357 h 1342299"/>
              <a:gd name="connsiteX12" fmla="*/ 2787285 w 2932021"/>
              <a:gd name="connsiteY12" fmla="*/ 170954 h 1342299"/>
              <a:gd name="connsiteX13" fmla="*/ 2831882 w 2932021"/>
              <a:gd name="connsiteY13" fmla="*/ 219267 h 1342299"/>
              <a:gd name="connsiteX14" fmla="*/ 2865329 w 2932021"/>
              <a:gd name="connsiteY14" fmla="*/ 271297 h 1342299"/>
              <a:gd name="connsiteX15" fmla="*/ 2891344 w 2932021"/>
              <a:gd name="connsiteY15" fmla="*/ 319610 h 1342299"/>
              <a:gd name="connsiteX16" fmla="*/ 2913643 w 2932021"/>
              <a:gd name="connsiteY16" fmla="*/ 364206 h 1342299"/>
              <a:gd name="connsiteX17" fmla="*/ 2924792 w 2932021"/>
              <a:gd name="connsiteY17" fmla="*/ 412519 h 1342299"/>
              <a:gd name="connsiteX18" fmla="*/ 2932021 w 2932021"/>
              <a:gd name="connsiteY18" fmla="*/ 436616 h 1342299"/>
              <a:gd name="connsiteX19" fmla="*/ 2932021 w 2932021"/>
              <a:gd name="connsiteY19" fmla="*/ 1342299 h 1342299"/>
              <a:gd name="connsiteX20" fmla="*/ 443454 w 2932021"/>
              <a:gd name="connsiteY20" fmla="*/ 1342299 h 1342299"/>
              <a:gd name="connsiteX21" fmla="*/ 371638 w 2932021"/>
              <a:gd name="connsiteY21" fmla="*/ 1319318 h 1342299"/>
              <a:gd name="connsiteX22" fmla="*/ 327041 w 2932021"/>
              <a:gd name="connsiteY22" fmla="*/ 1300736 h 1342299"/>
              <a:gd name="connsiteX23" fmla="*/ 282445 w 2932021"/>
              <a:gd name="connsiteY23" fmla="*/ 1274721 h 1342299"/>
              <a:gd name="connsiteX24" fmla="*/ 204401 w 2932021"/>
              <a:gd name="connsiteY24" fmla="*/ 1230125 h 1342299"/>
              <a:gd name="connsiteX25" fmla="*/ 137506 w 2932021"/>
              <a:gd name="connsiteY25" fmla="*/ 1185528 h 1342299"/>
              <a:gd name="connsiteX26" fmla="*/ 85477 w 2932021"/>
              <a:gd name="connsiteY26" fmla="*/ 1137215 h 1342299"/>
              <a:gd name="connsiteX27" fmla="*/ 48313 w 2932021"/>
              <a:gd name="connsiteY27" fmla="*/ 1096335 h 1342299"/>
              <a:gd name="connsiteX28" fmla="*/ 18582 w 2932021"/>
              <a:gd name="connsiteY28" fmla="*/ 1055454 h 1342299"/>
              <a:gd name="connsiteX29" fmla="*/ 11149 w 2932021"/>
              <a:gd name="connsiteY29" fmla="*/ 1036872 h 1342299"/>
              <a:gd name="connsiteX30" fmla="*/ 3716 w 2932021"/>
              <a:gd name="connsiteY30" fmla="*/ 1018291 h 1342299"/>
              <a:gd name="connsiteX31" fmla="*/ 0 w 2932021"/>
              <a:gd name="connsiteY31" fmla="*/ 995992 h 1342299"/>
              <a:gd name="connsiteX32" fmla="*/ 0 w 2932021"/>
              <a:gd name="connsiteY32" fmla="*/ 981127 h 1342299"/>
              <a:gd name="connsiteX33" fmla="*/ 3716 w 2932021"/>
              <a:gd name="connsiteY33" fmla="*/ 966261 h 1342299"/>
              <a:gd name="connsiteX34" fmla="*/ 11149 w 2932021"/>
              <a:gd name="connsiteY34" fmla="*/ 951396 h 1342299"/>
              <a:gd name="connsiteX35" fmla="*/ 18582 w 2932021"/>
              <a:gd name="connsiteY35" fmla="*/ 936530 h 1342299"/>
              <a:gd name="connsiteX36" fmla="*/ 29731 w 2932021"/>
              <a:gd name="connsiteY36" fmla="*/ 921664 h 1342299"/>
              <a:gd name="connsiteX37" fmla="*/ 44597 w 2932021"/>
              <a:gd name="connsiteY37" fmla="*/ 910515 h 1342299"/>
              <a:gd name="connsiteX38" fmla="*/ 59462 w 2932021"/>
              <a:gd name="connsiteY38" fmla="*/ 903083 h 1342299"/>
              <a:gd name="connsiteX39" fmla="*/ 78044 w 2932021"/>
              <a:gd name="connsiteY39" fmla="*/ 895650 h 1342299"/>
              <a:gd name="connsiteX40" fmla="*/ 96626 w 2932021"/>
              <a:gd name="connsiteY40" fmla="*/ 888217 h 1342299"/>
              <a:gd name="connsiteX41" fmla="*/ 148655 w 2932021"/>
              <a:gd name="connsiteY41" fmla="*/ 880784 h 1342299"/>
              <a:gd name="connsiteX42" fmla="*/ 208117 w 2932021"/>
              <a:gd name="connsiteY42" fmla="*/ 880784 h 1342299"/>
              <a:gd name="connsiteX43" fmla="*/ 275012 w 2932021"/>
              <a:gd name="connsiteY43" fmla="*/ 884501 h 1342299"/>
              <a:gd name="connsiteX44" fmla="*/ 353056 w 2932021"/>
              <a:gd name="connsiteY44" fmla="*/ 899366 h 1342299"/>
              <a:gd name="connsiteX45" fmla="*/ 434817 w 2932021"/>
              <a:gd name="connsiteY45" fmla="*/ 921664 h 1342299"/>
              <a:gd name="connsiteX46" fmla="*/ 423667 w 2932021"/>
              <a:gd name="connsiteY46" fmla="*/ 862202 h 1342299"/>
              <a:gd name="connsiteX47" fmla="*/ 419951 w 2932021"/>
              <a:gd name="connsiteY47" fmla="*/ 810173 h 1342299"/>
              <a:gd name="connsiteX48" fmla="*/ 423667 w 2932021"/>
              <a:gd name="connsiteY48" fmla="*/ 761860 h 1342299"/>
              <a:gd name="connsiteX49" fmla="*/ 434817 w 2932021"/>
              <a:gd name="connsiteY49" fmla="*/ 724696 h 1342299"/>
              <a:gd name="connsiteX50" fmla="*/ 457115 w 2932021"/>
              <a:gd name="connsiteY50" fmla="*/ 691248 h 1342299"/>
              <a:gd name="connsiteX51" fmla="*/ 475697 w 2932021"/>
              <a:gd name="connsiteY51" fmla="*/ 668950 h 1342299"/>
              <a:gd name="connsiteX52" fmla="*/ 501711 w 2932021"/>
              <a:gd name="connsiteY52" fmla="*/ 642935 h 1342299"/>
              <a:gd name="connsiteX53" fmla="*/ 535159 w 2932021"/>
              <a:gd name="connsiteY53" fmla="*/ 631786 h 1342299"/>
              <a:gd name="connsiteX54" fmla="*/ 568606 w 2932021"/>
              <a:gd name="connsiteY54" fmla="*/ 620637 h 1342299"/>
              <a:gd name="connsiteX55" fmla="*/ 605770 w 2932021"/>
              <a:gd name="connsiteY55" fmla="*/ 616921 h 1342299"/>
              <a:gd name="connsiteX56" fmla="*/ 639217 w 2932021"/>
              <a:gd name="connsiteY56" fmla="*/ 616921 h 1342299"/>
              <a:gd name="connsiteX57" fmla="*/ 676381 w 2932021"/>
              <a:gd name="connsiteY57" fmla="*/ 624353 h 1342299"/>
              <a:gd name="connsiteX58" fmla="*/ 713545 w 2932021"/>
              <a:gd name="connsiteY58" fmla="*/ 631786 h 1342299"/>
              <a:gd name="connsiteX59" fmla="*/ 746993 w 2932021"/>
              <a:gd name="connsiteY59" fmla="*/ 642935 h 1342299"/>
              <a:gd name="connsiteX60" fmla="*/ 780440 w 2932021"/>
              <a:gd name="connsiteY60" fmla="*/ 657801 h 1342299"/>
              <a:gd name="connsiteX61" fmla="*/ 810171 w 2932021"/>
              <a:gd name="connsiteY61" fmla="*/ 680099 h 1342299"/>
              <a:gd name="connsiteX62" fmla="*/ 806455 w 2932021"/>
              <a:gd name="connsiteY62" fmla="*/ 642935 h 1342299"/>
              <a:gd name="connsiteX63" fmla="*/ 802738 w 2932021"/>
              <a:gd name="connsiteY63" fmla="*/ 613204 h 1342299"/>
              <a:gd name="connsiteX64" fmla="*/ 806455 w 2932021"/>
              <a:gd name="connsiteY64" fmla="*/ 579757 h 1342299"/>
              <a:gd name="connsiteX65" fmla="*/ 813887 w 2932021"/>
              <a:gd name="connsiteY65" fmla="*/ 550026 h 1342299"/>
              <a:gd name="connsiteX66" fmla="*/ 825037 w 2932021"/>
              <a:gd name="connsiteY66" fmla="*/ 516578 h 1342299"/>
              <a:gd name="connsiteX67" fmla="*/ 836186 w 2932021"/>
              <a:gd name="connsiteY67" fmla="*/ 490563 h 1342299"/>
              <a:gd name="connsiteX68" fmla="*/ 854768 w 2932021"/>
              <a:gd name="connsiteY68" fmla="*/ 468265 h 1342299"/>
              <a:gd name="connsiteX69" fmla="*/ 877066 w 2932021"/>
              <a:gd name="connsiteY69" fmla="*/ 442250 h 1342299"/>
              <a:gd name="connsiteX70" fmla="*/ 899364 w 2932021"/>
              <a:gd name="connsiteY70" fmla="*/ 419952 h 1342299"/>
              <a:gd name="connsiteX71" fmla="*/ 925379 w 2932021"/>
              <a:gd name="connsiteY71" fmla="*/ 401370 h 1342299"/>
              <a:gd name="connsiteX72" fmla="*/ 955110 w 2932021"/>
              <a:gd name="connsiteY72" fmla="*/ 379072 h 1342299"/>
              <a:gd name="connsiteX73" fmla="*/ 981125 w 2932021"/>
              <a:gd name="connsiteY73" fmla="*/ 364206 h 1342299"/>
              <a:gd name="connsiteX74" fmla="*/ 1018288 w 2932021"/>
              <a:gd name="connsiteY74" fmla="*/ 349341 h 1342299"/>
              <a:gd name="connsiteX75" fmla="*/ 1048019 w 2932021"/>
              <a:gd name="connsiteY75" fmla="*/ 338192 h 1342299"/>
              <a:gd name="connsiteX76" fmla="*/ 1085183 w 2932021"/>
              <a:gd name="connsiteY76" fmla="*/ 327042 h 1342299"/>
              <a:gd name="connsiteX77" fmla="*/ 1118631 w 2932021"/>
              <a:gd name="connsiteY77" fmla="*/ 319610 h 1342299"/>
              <a:gd name="connsiteX78" fmla="*/ 1155794 w 2932021"/>
              <a:gd name="connsiteY78" fmla="*/ 312177 h 1342299"/>
              <a:gd name="connsiteX79" fmla="*/ 1192958 w 2932021"/>
              <a:gd name="connsiteY79" fmla="*/ 308460 h 1342299"/>
              <a:gd name="connsiteX80" fmla="*/ 1233838 w 2932021"/>
              <a:gd name="connsiteY80" fmla="*/ 308460 h 1342299"/>
              <a:gd name="connsiteX81" fmla="*/ 1267286 w 2932021"/>
              <a:gd name="connsiteY81" fmla="*/ 312177 h 1342299"/>
              <a:gd name="connsiteX82" fmla="*/ 1308166 w 2932021"/>
              <a:gd name="connsiteY82" fmla="*/ 319610 h 1342299"/>
              <a:gd name="connsiteX83" fmla="*/ 1341613 w 2932021"/>
              <a:gd name="connsiteY83" fmla="*/ 327042 h 1342299"/>
              <a:gd name="connsiteX84" fmla="*/ 1382494 w 2932021"/>
              <a:gd name="connsiteY84" fmla="*/ 338192 h 1342299"/>
              <a:gd name="connsiteX85" fmla="*/ 1415941 w 2932021"/>
              <a:gd name="connsiteY85" fmla="*/ 349341 h 1342299"/>
              <a:gd name="connsiteX86" fmla="*/ 1453105 w 2932021"/>
              <a:gd name="connsiteY86" fmla="*/ 367923 h 1342299"/>
              <a:gd name="connsiteX87" fmla="*/ 1482836 w 2932021"/>
              <a:gd name="connsiteY87" fmla="*/ 390221 h 1342299"/>
              <a:gd name="connsiteX88" fmla="*/ 1516283 w 2932021"/>
              <a:gd name="connsiteY88" fmla="*/ 412519 h 1342299"/>
              <a:gd name="connsiteX89" fmla="*/ 1546014 w 2932021"/>
              <a:gd name="connsiteY89" fmla="*/ 438534 h 1342299"/>
              <a:gd name="connsiteX90" fmla="*/ 1575745 w 2932021"/>
              <a:gd name="connsiteY90" fmla="*/ 468265 h 1342299"/>
              <a:gd name="connsiteX91" fmla="*/ 1601760 w 2932021"/>
              <a:gd name="connsiteY91" fmla="*/ 501713 h 1342299"/>
              <a:gd name="connsiteX92" fmla="*/ 1624058 w 2932021"/>
              <a:gd name="connsiteY92" fmla="*/ 538876 h 1342299"/>
              <a:gd name="connsiteX93" fmla="*/ 1646357 w 2932021"/>
              <a:gd name="connsiteY93" fmla="*/ 576040 h 1342299"/>
              <a:gd name="connsiteX94" fmla="*/ 1650073 w 2932021"/>
              <a:gd name="connsiteY94" fmla="*/ 553742 h 1342299"/>
              <a:gd name="connsiteX95" fmla="*/ 1661222 w 2932021"/>
              <a:gd name="connsiteY95" fmla="*/ 486847 h 1342299"/>
              <a:gd name="connsiteX96" fmla="*/ 1672371 w 2932021"/>
              <a:gd name="connsiteY96" fmla="*/ 442250 h 1342299"/>
              <a:gd name="connsiteX97" fmla="*/ 1690953 w 2932021"/>
              <a:gd name="connsiteY97" fmla="*/ 393937 h 1342299"/>
              <a:gd name="connsiteX98" fmla="*/ 1716968 w 2932021"/>
              <a:gd name="connsiteY98" fmla="*/ 341908 h 1342299"/>
              <a:gd name="connsiteX99" fmla="*/ 1742983 w 2932021"/>
              <a:gd name="connsiteY99" fmla="*/ 286162 h 1342299"/>
              <a:gd name="connsiteX100" fmla="*/ 1783863 w 2932021"/>
              <a:gd name="connsiteY100" fmla="*/ 230416 h 1342299"/>
              <a:gd name="connsiteX101" fmla="*/ 1824743 w 2932021"/>
              <a:gd name="connsiteY101" fmla="*/ 178387 h 1342299"/>
              <a:gd name="connsiteX102" fmla="*/ 1854474 w 2932021"/>
              <a:gd name="connsiteY102" fmla="*/ 152372 h 1342299"/>
              <a:gd name="connsiteX103" fmla="*/ 1880489 w 2932021"/>
              <a:gd name="connsiteY103" fmla="*/ 130074 h 1342299"/>
              <a:gd name="connsiteX104" fmla="*/ 1910220 w 2932021"/>
              <a:gd name="connsiteY104" fmla="*/ 107775 h 1342299"/>
              <a:gd name="connsiteX105" fmla="*/ 1943667 w 2932021"/>
              <a:gd name="connsiteY105" fmla="*/ 85477 h 1342299"/>
              <a:gd name="connsiteX106" fmla="*/ 1977115 w 2932021"/>
              <a:gd name="connsiteY106" fmla="*/ 66895 h 1342299"/>
              <a:gd name="connsiteX107" fmla="*/ 2017995 w 2932021"/>
              <a:gd name="connsiteY107" fmla="*/ 52030 h 1342299"/>
              <a:gd name="connsiteX108" fmla="*/ 2062591 w 2932021"/>
              <a:gd name="connsiteY108" fmla="*/ 37164 h 1342299"/>
              <a:gd name="connsiteX109" fmla="*/ 2103471 w 2932021"/>
              <a:gd name="connsiteY109" fmla="*/ 18582 h 1342299"/>
              <a:gd name="connsiteX110" fmla="*/ 2151785 w 2932021"/>
              <a:gd name="connsiteY110" fmla="*/ 11149 h 1342299"/>
              <a:gd name="connsiteX111" fmla="*/ 2203814 w 2932021"/>
              <a:gd name="connsiteY111" fmla="*/ 3717 h 134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932021" h="1342299">
                <a:moveTo>
                  <a:pt x="2255843" y="0"/>
                </a:moveTo>
                <a:lnTo>
                  <a:pt x="2311589" y="0"/>
                </a:lnTo>
                <a:lnTo>
                  <a:pt x="2371051" y="0"/>
                </a:lnTo>
                <a:lnTo>
                  <a:pt x="2423080" y="7433"/>
                </a:lnTo>
                <a:lnTo>
                  <a:pt x="2475109" y="14866"/>
                </a:lnTo>
                <a:lnTo>
                  <a:pt x="2519706" y="22299"/>
                </a:lnTo>
                <a:lnTo>
                  <a:pt x="2564303" y="37164"/>
                </a:lnTo>
                <a:lnTo>
                  <a:pt x="2601467" y="52030"/>
                </a:lnTo>
                <a:lnTo>
                  <a:pt x="2642347" y="66895"/>
                </a:lnTo>
                <a:lnTo>
                  <a:pt x="2675794" y="85477"/>
                </a:lnTo>
                <a:lnTo>
                  <a:pt x="2709241" y="107775"/>
                </a:lnTo>
                <a:lnTo>
                  <a:pt x="2735256" y="126357"/>
                </a:lnTo>
                <a:lnTo>
                  <a:pt x="2787285" y="170954"/>
                </a:lnTo>
                <a:lnTo>
                  <a:pt x="2831882" y="219267"/>
                </a:lnTo>
                <a:lnTo>
                  <a:pt x="2865329" y="271297"/>
                </a:lnTo>
                <a:lnTo>
                  <a:pt x="2891344" y="319610"/>
                </a:lnTo>
                <a:lnTo>
                  <a:pt x="2913643" y="364206"/>
                </a:lnTo>
                <a:lnTo>
                  <a:pt x="2924792" y="412519"/>
                </a:lnTo>
                <a:lnTo>
                  <a:pt x="2932021" y="436616"/>
                </a:lnTo>
                <a:lnTo>
                  <a:pt x="2932021" y="1342299"/>
                </a:lnTo>
                <a:lnTo>
                  <a:pt x="443454" y="1342299"/>
                </a:lnTo>
                <a:lnTo>
                  <a:pt x="371638" y="1319318"/>
                </a:lnTo>
                <a:lnTo>
                  <a:pt x="327041" y="1300736"/>
                </a:lnTo>
                <a:lnTo>
                  <a:pt x="282445" y="1274721"/>
                </a:lnTo>
                <a:lnTo>
                  <a:pt x="204401" y="1230125"/>
                </a:lnTo>
                <a:lnTo>
                  <a:pt x="137506" y="1185528"/>
                </a:lnTo>
                <a:lnTo>
                  <a:pt x="85477" y="1137215"/>
                </a:lnTo>
                <a:lnTo>
                  <a:pt x="48313" y="1096335"/>
                </a:lnTo>
                <a:lnTo>
                  <a:pt x="18582" y="1055454"/>
                </a:lnTo>
                <a:lnTo>
                  <a:pt x="11149" y="1036872"/>
                </a:lnTo>
                <a:lnTo>
                  <a:pt x="3716" y="1018291"/>
                </a:lnTo>
                <a:lnTo>
                  <a:pt x="0" y="995992"/>
                </a:lnTo>
                <a:lnTo>
                  <a:pt x="0" y="981127"/>
                </a:lnTo>
                <a:lnTo>
                  <a:pt x="3716" y="966261"/>
                </a:lnTo>
                <a:lnTo>
                  <a:pt x="11149" y="951396"/>
                </a:lnTo>
                <a:lnTo>
                  <a:pt x="18582" y="936530"/>
                </a:lnTo>
                <a:lnTo>
                  <a:pt x="29731" y="921664"/>
                </a:lnTo>
                <a:lnTo>
                  <a:pt x="44597" y="910515"/>
                </a:lnTo>
                <a:lnTo>
                  <a:pt x="59462" y="903083"/>
                </a:lnTo>
                <a:lnTo>
                  <a:pt x="78044" y="895650"/>
                </a:lnTo>
                <a:lnTo>
                  <a:pt x="96626" y="888217"/>
                </a:lnTo>
                <a:lnTo>
                  <a:pt x="148655" y="880784"/>
                </a:lnTo>
                <a:lnTo>
                  <a:pt x="208117" y="880784"/>
                </a:lnTo>
                <a:lnTo>
                  <a:pt x="275012" y="884501"/>
                </a:lnTo>
                <a:lnTo>
                  <a:pt x="353056" y="899366"/>
                </a:lnTo>
                <a:lnTo>
                  <a:pt x="434817" y="921664"/>
                </a:lnTo>
                <a:lnTo>
                  <a:pt x="423667" y="862202"/>
                </a:lnTo>
                <a:lnTo>
                  <a:pt x="419951" y="810173"/>
                </a:lnTo>
                <a:lnTo>
                  <a:pt x="423667" y="761860"/>
                </a:lnTo>
                <a:lnTo>
                  <a:pt x="434817" y="724696"/>
                </a:lnTo>
                <a:lnTo>
                  <a:pt x="457115" y="691248"/>
                </a:lnTo>
                <a:lnTo>
                  <a:pt x="475697" y="668950"/>
                </a:lnTo>
                <a:lnTo>
                  <a:pt x="501711" y="642935"/>
                </a:lnTo>
                <a:lnTo>
                  <a:pt x="535159" y="631786"/>
                </a:lnTo>
                <a:lnTo>
                  <a:pt x="568606" y="620637"/>
                </a:lnTo>
                <a:lnTo>
                  <a:pt x="605770" y="616921"/>
                </a:lnTo>
                <a:lnTo>
                  <a:pt x="639217" y="616921"/>
                </a:lnTo>
                <a:lnTo>
                  <a:pt x="676381" y="624353"/>
                </a:lnTo>
                <a:lnTo>
                  <a:pt x="713545" y="631786"/>
                </a:lnTo>
                <a:lnTo>
                  <a:pt x="746993" y="642935"/>
                </a:lnTo>
                <a:lnTo>
                  <a:pt x="780440" y="657801"/>
                </a:lnTo>
                <a:lnTo>
                  <a:pt x="810171" y="680099"/>
                </a:lnTo>
                <a:lnTo>
                  <a:pt x="806455" y="642935"/>
                </a:lnTo>
                <a:lnTo>
                  <a:pt x="802738" y="613204"/>
                </a:lnTo>
                <a:lnTo>
                  <a:pt x="806455" y="579757"/>
                </a:lnTo>
                <a:lnTo>
                  <a:pt x="813887" y="550026"/>
                </a:lnTo>
                <a:lnTo>
                  <a:pt x="825037" y="516578"/>
                </a:lnTo>
                <a:lnTo>
                  <a:pt x="836186" y="490563"/>
                </a:lnTo>
                <a:lnTo>
                  <a:pt x="854768" y="468265"/>
                </a:lnTo>
                <a:lnTo>
                  <a:pt x="877066" y="442250"/>
                </a:lnTo>
                <a:lnTo>
                  <a:pt x="899364" y="419952"/>
                </a:lnTo>
                <a:lnTo>
                  <a:pt x="925379" y="401370"/>
                </a:lnTo>
                <a:lnTo>
                  <a:pt x="955110" y="379072"/>
                </a:lnTo>
                <a:lnTo>
                  <a:pt x="981125" y="364206"/>
                </a:lnTo>
                <a:lnTo>
                  <a:pt x="1018288" y="349341"/>
                </a:lnTo>
                <a:lnTo>
                  <a:pt x="1048019" y="338192"/>
                </a:lnTo>
                <a:lnTo>
                  <a:pt x="1085183" y="327042"/>
                </a:lnTo>
                <a:lnTo>
                  <a:pt x="1118631" y="319610"/>
                </a:lnTo>
                <a:lnTo>
                  <a:pt x="1155794" y="312177"/>
                </a:lnTo>
                <a:lnTo>
                  <a:pt x="1192958" y="308460"/>
                </a:lnTo>
                <a:lnTo>
                  <a:pt x="1233838" y="308460"/>
                </a:lnTo>
                <a:lnTo>
                  <a:pt x="1267286" y="312177"/>
                </a:lnTo>
                <a:lnTo>
                  <a:pt x="1308166" y="319610"/>
                </a:lnTo>
                <a:lnTo>
                  <a:pt x="1341613" y="327042"/>
                </a:lnTo>
                <a:lnTo>
                  <a:pt x="1382494" y="338192"/>
                </a:lnTo>
                <a:lnTo>
                  <a:pt x="1415941" y="349341"/>
                </a:lnTo>
                <a:lnTo>
                  <a:pt x="1453105" y="367923"/>
                </a:lnTo>
                <a:lnTo>
                  <a:pt x="1482836" y="390221"/>
                </a:lnTo>
                <a:lnTo>
                  <a:pt x="1516283" y="412519"/>
                </a:lnTo>
                <a:lnTo>
                  <a:pt x="1546014" y="438534"/>
                </a:lnTo>
                <a:lnTo>
                  <a:pt x="1575745" y="468265"/>
                </a:lnTo>
                <a:lnTo>
                  <a:pt x="1601760" y="501713"/>
                </a:lnTo>
                <a:lnTo>
                  <a:pt x="1624058" y="538876"/>
                </a:lnTo>
                <a:lnTo>
                  <a:pt x="1646357" y="576040"/>
                </a:lnTo>
                <a:lnTo>
                  <a:pt x="1650073" y="553742"/>
                </a:lnTo>
                <a:lnTo>
                  <a:pt x="1661222" y="486847"/>
                </a:lnTo>
                <a:lnTo>
                  <a:pt x="1672371" y="442250"/>
                </a:lnTo>
                <a:lnTo>
                  <a:pt x="1690953" y="393937"/>
                </a:lnTo>
                <a:lnTo>
                  <a:pt x="1716968" y="341908"/>
                </a:lnTo>
                <a:lnTo>
                  <a:pt x="1742983" y="286162"/>
                </a:lnTo>
                <a:lnTo>
                  <a:pt x="1783863" y="230416"/>
                </a:lnTo>
                <a:lnTo>
                  <a:pt x="1824743" y="178387"/>
                </a:lnTo>
                <a:lnTo>
                  <a:pt x="1854474" y="152372"/>
                </a:lnTo>
                <a:lnTo>
                  <a:pt x="1880489" y="130074"/>
                </a:lnTo>
                <a:lnTo>
                  <a:pt x="1910220" y="107775"/>
                </a:lnTo>
                <a:lnTo>
                  <a:pt x="1943667" y="85477"/>
                </a:lnTo>
                <a:lnTo>
                  <a:pt x="1977115" y="66895"/>
                </a:lnTo>
                <a:lnTo>
                  <a:pt x="2017995" y="52030"/>
                </a:lnTo>
                <a:lnTo>
                  <a:pt x="2062591" y="37164"/>
                </a:lnTo>
                <a:lnTo>
                  <a:pt x="2103471" y="18582"/>
                </a:lnTo>
                <a:lnTo>
                  <a:pt x="2151785" y="11149"/>
                </a:lnTo>
                <a:lnTo>
                  <a:pt x="2203814" y="3717"/>
                </a:ln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p>
        </p:txBody>
      </p:sp>
      <p:sp>
        <p:nvSpPr>
          <p:cNvPr id="106" name="KSO_Shape"/>
          <p:cNvSpPr/>
          <p:nvPr>
            <p:custDataLst>
              <p:tags r:id="rId75"/>
            </p:custDataLst>
          </p:nvPr>
        </p:nvSpPr>
        <p:spPr>
          <a:xfrm>
            <a:off x="5364480" y="2167255"/>
            <a:ext cx="150495" cy="157480"/>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8" name="文本框 107"/>
          <p:cNvSpPr txBox="1"/>
          <p:nvPr>
            <p:custDataLst>
              <p:tags r:id="rId76"/>
            </p:custDataLst>
          </p:nvPr>
        </p:nvSpPr>
        <p:spPr>
          <a:xfrm>
            <a:off x="4874895" y="2530475"/>
            <a:ext cx="2120900" cy="1691005"/>
          </a:xfrm>
          <a:prstGeom prst="rect">
            <a:avLst/>
          </a:prstGeom>
          <a:noFill/>
        </p:spPr>
        <p:txBody>
          <a:bodyPr wrap="square" rtlCol="0">
            <a:spAutoFit/>
          </a:bodyPr>
          <a:lstStyle/>
          <a:p>
            <a:pPr algn="ctr">
              <a:lnSpc>
                <a:spcPct val="130000"/>
              </a:lnSpc>
            </a:pPr>
            <a:r>
              <a:rPr lang="en-US" altLang="zh-CN" sz="1600" smtClean="0">
                <a:solidFill>
                  <a:schemeClr val="bg2">
                    <a:lumMod val="10000"/>
                  </a:schemeClr>
                </a:solidFill>
              </a:rPr>
              <a:t>Subject是一种特殊的存在，它既是Observable,又是Observer,可看作一个桥梁或者代理</a:t>
            </a:r>
            <a:endParaRPr lang="zh-CN" altLang="en-US" sz="1600" smtClean="0">
              <a:solidFill>
                <a:schemeClr val="bg2">
                  <a:lumMod val="10000"/>
                </a:schemeClr>
              </a:solidFill>
            </a:endParaRPr>
          </a:p>
        </p:txBody>
      </p:sp>
      <p:sp>
        <p:nvSpPr>
          <p:cNvPr id="109" name="矩形 108"/>
          <p:cNvSpPr/>
          <p:nvPr>
            <p:custDataLst>
              <p:tags r:id="rId77"/>
            </p:custDataLst>
          </p:nvPr>
        </p:nvSpPr>
        <p:spPr>
          <a:xfrm>
            <a:off x="5364480" y="2385695"/>
            <a:ext cx="1189990" cy="228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7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的分类</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1077595" y="1403350"/>
          <a:ext cx="9284335" cy="2978150"/>
        </p:xfrm>
        <a:graphic>
          <a:graphicData uri="http://schemas.openxmlformats.org/drawingml/2006/table">
            <a:tbl>
              <a:tblPr firstRow="1" bandRow="1">
                <a:tableStyleId>{5C22544A-7EE6-4342-B048-85BDC9FD1C3A}</a:tableStyleId>
              </a:tblPr>
              <a:tblGrid>
                <a:gridCol w="2344420"/>
                <a:gridCol w="6939915"/>
              </a:tblGrid>
              <a:tr h="595630">
                <a:tc>
                  <a:txBody>
                    <a:bodyPr/>
                    <a:p>
                      <a:pPr algn="ctr">
                        <a:buNone/>
                      </a:pPr>
                      <a:r>
                        <a:rPr lang="en-US" altLang="zh-CN"/>
                        <a:t>Subject</a:t>
                      </a:r>
                      <a:endParaRPr lang="en-US" altLang="zh-CN"/>
                    </a:p>
                  </a:txBody>
                  <a:tcPr/>
                </a:tc>
                <a:tc>
                  <a:txBody>
                    <a:bodyPr/>
                    <a:p>
                      <a:pPr algn="ctr">
                        <a:buNone/>
                      </a:pPr>
                      <a:r>
                        <a:rPr lang="zh-CN" altLang="en-US"/>
                        <a:t>发生行为</a:t>
                      </a:r>
                      <a:endParaRPr lang="zh-CN" altLang="en-US"/>
                    </a:p>
                  </a:txBody>
                  <a:tcPr/>
                </a:tc>
              </a:tr>
              <a:tr h="595630">
                <a:tc>
                  <a:txBody>
                    <a:bodyPr/>
                    <a:p>
                      <a:pPr>
                        <a:buNone/>
                      </a:pPr>
                      <a:r>
                        <a:rPr lang="en-US" altLang="zh-CN"/>
                        <a:t>AsyncSubject</a:t>
                      </a:r>
                      <a:endParaRPr lang="en-US" altLang="zh-CN"/>
                    </a:p>
                  </a:txBody>
                  <a:tcPr/>
                </a:tc>
                <a:tc>
                  <a:txBody>
                    <a:bodyPr/>
                    <a:p>
                      <a:pPr>
                        <a:buNone/>
                      </a:pPr>
                      <a:r>
                        <a:rPr lang="zh-CN" altLang="en-US"/>
                        <a:t>无论订阅发生在什么时候，只发射最后一个数据</a:t>
                      </a:r>
                      <a:endParaRPr lang="zh-CN" altLang="en-US"/>
                    </a:p>
                  </a:txBody>
                  <a:tcPr/>
                </a:tc>
              </a:tr>
              <a:tr h="595630">
                <a:tc>
                  <a:txBody>
                    <a:bodyPr/>
                    <a:p>
                      <a:pPr>
                        <a:buNone/>
                      </a:pPr>
                      <a:r>
                        <a:rPr lang="en-US" altLang="zh-CN"/>
                        <a:t>BehaviorSubject</a:t>
                      </a:r>
                      <a:endParaRPr lang="en-US" altLang="zh-CN"/>
                    </a:p>
                  </a:txBody>
                  <a:tcPr/>
                </a:tc>
                <a:tc>
                  <a:txBody>
                    <a:bodyPr/>
                    <a:p>
                      <a:pPr>
                        <a:buNone/>
                      </a:pPr>
                      <a:r>
                        <a:rPr lang="zh-CN" altLang="en-US"/>
                        <a:t>发送订阅之前的一个数据和订阅之后的全部数据</a:t>
                      </a:r>
                      <a:endParaRPr lang="zh-CN" altLang="en-US"/>
                    </a:p>
                  </a:txBody>
                  <a:tcPr/>
                </a:tc>
              </a:tr>
              <a:tr h="595630">
                <a:tc>
                  <a:txBody>
                    <a:bodyPr/>
                    <a:p>
                      <a:pPr>
                        <a:buNone/>
                      </a:pPr>
                      <a:r>
                        <a:rPr lang="en-US" altLang="zh-CN"/>
                        <a:t>ReplaySubject</a:t>
                      </a:r>
                      <a:endParaRPr lang="en-US" altLang="zh-CN"/>
                    </a:p>
                  </a:txBody>
                  <a:tcPr/>
                </a:tc>
                <a:tc>
                  <a:txBody>
                    <a:bodyPr/>
                    <a:p>
                      <a:pPr>
                        <a:buNone/>
                      </a:pPr>
                      <a:r>
                        <a:rPr lang="zh-CN" altLang="en-US"/>
                        <a:t>无论订阅发生在什么时候，都发射全部数据</a:t>
                      </a:r>
                      <a:endParaRPr lang="zh-CN" altLang="en-US"/>
                    </a:p>
                  </a:txBody>
                  <a:tcPr/>
                </a:tc>
              </a:tr>
              <a:tr h="595630">
                <a:tc>
                  <a:txBody>
                    <a:bodyPr/>
                    <a:p>
                      <a:pPr>
                        <a:buNone/>
                      </a:pPr>
                      <a:r>
                        <a:rPr lang="en-US" altLang="zh-CN"/>
                        <a:t>PublishSubject</a:t>
                      </a:r>
                      <a:endParaRPr lang="en-US" altLang="zh-CN"/>
                    </a:p>
                  </a:txBody>
                  <a:tcPr/>
                </a:tc>
                <a:tc>
                  <a:txBody>
                    <a:bodyPr/>
                    <a:p>
                      <a:pPr>
                        <a:buNone/>
                      </a:pPr>
                      <a:r>
                        <a:rPr lang="zh-CN" altLang="en-US"/>
                        <a:t>发送订阅之后全部数据</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的分类</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1077595" y="1403350"/>
          <a:ext cx="9284335" cy="2978150"/>
        </p:xfrm>
        <a:graphic>
          <a:graphicData uri="http://schemas.openxmlformats.org/drawingml/2006/table">
            <a:tbl>
              <a:tblPr firstRow="1" bandRow="1">
                <a:tableStyleId>{5C22544A-7EE6-4342-B048-85BDC9FD1C3A}</a:tableStyleId>
              </a:tblPr>
              <a:tblGrid>
                <a:gridCol w="2344420"/>
                <a:gridCol w="6939915"/>
              </a:tblGrid>
              <a:tr h="595630">
                <a:tc>
                  <a:txBody>
                    <a:bodyPr/>
                    <a:p>
                      <a:pPr algn="ctr">
                        <a:buNone/>
                      </a:pPr>
                      <a:r>
                        <a:rPr lang="en-US" altLang="zh-CN"/>
                        <a:t>Subject</a:t>
                      </a:r>
                      <a:endParaRPr lang="en-US" altLang="zh-CN"/>
                    </a:p>
                  </a:txBody>
                  <a:tcPr/>
                </a:tc>
                <a:tc>
                  <a:txBody>
                    <a:bodyPr/>
                    <a:p>
                      <a:pPr algn="ctr">
                        <a:buNone/>
                      </a:pPr>
                      <a:r>
                        <a:rPr lang="zh-CN" altLang="en-US"/>
                        <a:t>发生行为</a:t>
                      </a:r>
                      <a:endParaRPr lang="zh-CN" altLang="en-US"/>
                    </a:p>
                  </a:txBody>
                  <a:tcPr/>
                </a:tc>
              </a:tr>
              <a:tr h="595630">
                <a:tc>
                  <a:txBody>
                    <a:bodyPr/>
                    <a:p>
                      <a:pPr>
                        <a:buNone/>
                      </a:pPr>
                      <a:r>
                        <a:rPr lang="en-US" altLang="zh-CN"/>
                        <a:t>AsyncSubject</a:t>
                      </a:r>
                      <a:endParaRPr lang="en-US" altLang="zh-CN"/>
                    </a:p>
                  </a:txBody>
                  <a:tcPr/>
                </a:tc>
                <a:tc>
                  <a:txBody>
                    <a:bodyPr/>
                    <a:p>
                      <a:pPr>
                        <a:buNone/>
                      </a:pPr>
                      <a:r>
                        <a:rPr lang="zh-CN" altLang="en-US"/>
                        <a:t>无论订阅发生在什么时候，只发射最后一个数据</a:t>
                      </a:r>
                      <a:endParaRPr lang="zh-CN" altLang="en-US"/>
                    </a:p>
                  </a:txBody>
                  <a:tcPr/>
                </a:tc>
              </a:tr>
              <a:tr h="595630">
                <a:tc>
                  <a:txBody>
                    <a:bodyPr/>
                    <a:p>
                      <a:pPr>
                        <a:buNone/>
                      </a:pPr>
                      <a:r>
                        <a:rPr lang="en-US" altLang="zh-CN"/>
                        <a:t>BehaviorSubject</a:t>
                      </a:r>
                      <a:endParaRPr lang="en-US" altLang="zh-CN"/>
                    </a:p>
                  </a:txBody>
                  <a:tcPr/>
                </a:tc>
                <a:tc>
                  <a:txBody>
                    <a:bodyPr/>
                    <a:p>
                      <a:pPr>
                        <a:buNone/>
                      </a:pPr>
                      <a:r>
                        <a:rPr lang="zh-CN" altLang="en-US"/>
                        <a:t>发送订阅之前的一个数据和订阅之后的全部数据</a:t>
                      </a:r>
                      <a:endParaRPr lang="zh-CN" altLang="en-US"/>
                    </a:p>
                  </a:txBody>
                  <a:tcPr/>
                </a:tc>
              </a:tr>
              <a:tr h="595630">
                <a:tc>
                  <a:txBody>
                    <a:bodyPr/>
                    <a:p>
                      <a:pPr>
                        <a:buNone/>
                      </a:pPr>
                      <a:r>
                        <a:rPr lang="en-US" altLang="zh-CN"/>
                        <a:t>ReplaySubject</a:t>
                      </a:r>
                      <a:endParaRPr lang="en-US" altLang="zh-CN"/>
                    </a:p>
                  </a:txBody>
                  <a:tcPr/>
                </a:tc>
                <a:tc>
                  <a:txBody>
                    <a:bodyPr/>
                    <a:p>
                      <a:pPr>
                        <a:buNone/>
                      </a:pPr>
                      <a:r>
                        <a:rPr lang="zh-CN" altLang="en-US"/>
                        <a:t>无论订阅发生在什么时候，都发射全部数据</a:t>
                      </a:r>
                      <a:endParaRPr lang="zh-CN" altLang="en-US"/>
                    </a:p>
                  </a:txBody>
                  <a:tcPr/>
                </a:tc>
              </a:tr>
              <a:tr h="595630">
                <a:tc>
                  <a:txBody>
                    <a:bodyPr/>
                    <a:p>
                      <a:pPr>
                        <a:buNone/>
                      </a:pPr>
                      <a:r>
                        <a:rPr lang="en-US" altLang="zh-CN"/>
                        <a:t>PublishSubject</a:t>
                      </a:r>
                      <a:endParaRPr lang="en-US" altLang="zh-CN"/>
                    </a:p>
                  </a:txBody>
                  <a:tcPr/>
                </a:tc>
                <a:tc>
                  <a:txBody>
                    <a:bodyPr/>
                    <a:p>
                      <a:pPr>
                        <a:buNone/>
                      </a:pPr>
                      <a:r>
                        <a:rPr lang="zh-CN" altLang="en-US"/>
                        <a:t>发送订阅之后全部数据</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Processor</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5" name="任意多边形 34"/>
          <p:cNvSpPr/>
          <p:nvPr>
            <p:custDataLst>
              <p:tags r:id="rId3"/>
            </p:custDataLst>
          </p:nvPr>
        </p:nvSpPr>
        <p:spPr>
          <a:xfrm>
            <a:off x="7273925" y="1824990"/>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37" name="任意多边形 36"/>
          <p:cNvSpPr/>
          <p:nvPr>
            <p:custDataLst>
              <p:tags r:id="rId4"/>
            </p:custDataLst>
          </p:nvPr>
        </p:nvSpPr>
        <p:spPr>
          <a:xfrm>
            <a:off x="7835265" y="2114550"/>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A</a:t>
            </a:r>
            <a:endParaRPr lang="zh-CN" altLang="en-US" sz="2000" dirty="0">
              <a:solidFill>
                <a:schemeClr val="bg1"/>
              </a:solidFill>
            </a:endParaRPr>
          </a:p>
        </p:txBody>
      </p:sp>
      <p:sp>
        <p:nvSpPr>
          <p:cNvPr id="75" name="文本框 74"/>
          <p:cNvSpPr txBox="1"/>
          <p:nvPr>
            <p:custDataLst>
              <p:tags r:id="rId5"/>
            </p:custDataLst>
          </p:nvPr>
        </p:nvSpPr>
        <p:spPr>
          <a:xfrm>
            <a:off x="8268970" y="198183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Processor和Subject作用相同</a:t>
            </a:r>
            <a:endParaRPr lang="en-US" altLang="zh-CN" dirty="0">
              <a:solidFill>
                <a:schemeClr val="accent1"/>
              </a:solidFill>
            </a:endParaRPr>
          </a:p>
        </p:txBody>
      </p:sp>
      <p:sp>
        <p:nvSpPr>
          <p:cNvPr id="63" name="任意多边形 62"/>
          <p:cNvSpPr/>
          <p:nvPr>
            <p:custDataLst>
              <p:tags r:id="rId6"/>
            </p:custDataLst>
          </p:nvPr>
        </p:nvSpPr>
        <p:spPr>
          <a:xfrm>
            <a:off x="7273925" y="2844165"/>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64" name="任意多边形 63"/>
          <p:cNvSpPr/>
          <p:nvPr>
            <p:custDataLst>
              <p:tags r:id="rId7"/>
            </p:custDataLst>
          </p:nvPr>
        </p:nvSpPr>
        <p:spPr>
          <a:xfrm>
            <a:off x="7835265" y="3133725"/>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B</a:t>
            </a:r>
            <a:endParaRPr lang="zh-CN" altLang="en-US" sz="2000" dirty="0">
              <a:solidFill>
                <a:schemeClr val="bg1"/>
              </a:solidFill>
            </a:endParaRPr>
          </a:p>
        </p:txBody>
      </p:sp>
      <p:sp>
        <p:nvSpPr>
          <p:cNvPr id="76" name="文本框 75"/>
          <p:cNvSpPr txBox="1"/>
          <p:nvPr>
            <p:custDataLst>
              <p:tags r:id="rId8"/>
            </p:custDataLst>
          </p:nvPr>
        </p:nvSpPr>
        <p:spPr>
          <a:xfrm>
            <a:off x="8268970" y="300418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Processor支持背压，而Subject不支持</a:t>
            </a:r>
            <a:endParaRPr lang="en-US" altLang="zh-CN" dirty="0">
              <a:solidFill>
                <a:schemeClr val="accent1"/>
              </a:solidFill>
            </a:endParaRPr>
          </a:p>
        </p:txBody>
      </p:sp>
      <p:sp>
        <p:nvSpPr>
          <p:cNvPr id="69" name="任意多边形 68"/>
          <p:cNvSpPr/>
          <p:nvPr>
            <p:custDataLst>
              <p:tags r:id="rId9"/>
            </p:custDataLst>
          </p:nvPr>
        </p:nvSpPr>
        <p:spPr>
          <a:xfrm>
            <a:off x="7273925" y="3867150"/>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70" name="任意多边形 69"/>
          <p:cNvSpPr/>
          <p:nvPr>
            <p:custDataLst>
              <p:tags r:id="rId10"/>
            </p:custDataLst>
          </p:nvPr>
        </p:nvSpPr>
        <p:spPr>
          <a:xfrm>
            <a:off x="7835265" y="4156710"/>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C</a:t>
            </a:r>
            <a:endParaRPr lang="zh-CN" altLang="en-US" sz="2000" dirty="0">
              <a:solidFill>
                <a:schemeClr val="bg1"/>
              </a:solidFill>
            </a:endParaRPr>
          </a:p>
        </p:txBody>
      </p:sp>
      <p:sp>
        <p:nvSpPr>
          <p:cNvPr id="77" name="文本框 76"/>
          <p:cNvSpPr txBox="1"/>
          <p:nvPr>
            <p:custDataLst>
              <p:tags r:id="rId11"/>
            </p:custDataLst>
          </p:nvPr>
        </p:nvSpPr>
        <p:spPr>
          <a:xfrm>
            <a:off x="8268970" y="403034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 Publisher + Subscribe的结合体</a:t>
            </a:r>
            <a:endParaRPr lang="en-US" altLang="zh-CN" dirty="0">
              <a:solidFill>
                <a:schemeClr val="accent1"/>
              </a:solidFill>
            </a:endParaRPr>
          </a:p>
        </p:txBody>
      </p:sp>
      <p:cxnSp>
        <p:nvCxnSpPr>
          <p:cNvPr id="5" name="直接连接符 4"/>
          <p:cNvCxnSpPr/>
          <p:nvPr>
            <p:custDataLst>
              <p:tags r:id="rId12"/>
            </p:custDataLst>
          </p:nvPr>
        </p:nvCxnSpPr>
        <p:spPr>
          <a:xfrm>
            <a:off x="7273925" y="1386205"/>
            <a:ext cx="0" cy="34296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MH_Number_1">
            <a:hlinkClick r:id="" action="ppaction://noaction"/>
          </p:cNvPr>
          <p:cNvSpPr/>
          <p:nvPr>
            <p:custDataLst>
              <p:tags r:id="rId13"/>
            </p:custDataLst>
          </p:nvPr>
        </p:nvSpPr>
        <p:spPr bwMode="auto">
          <a:xfrm>
            <a:off x="742950" y="1591310"/>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33" name="MH_Entry_1">
            <a:hlinkClick r:id="" action="ppaction://noaction"/>
          </p:cNvPr>
          <p:cNvSpPr/>
          <p:nvPr>
            <p:custDataLst>
              <p:tags r:id="rId14"/>
            </p:custDataLst>
          </p:nvPr>
        </p:nvSpPr>
        <p:spPr>
          <a:xfrm>
            <a:off x="1494790" y="194056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34" name="文本框 33"/>
          <p:cNvSpPr txBox="1"/>
          <p:nvPr>
            <p:custDataLst>
              <p:tags r:id="rId15"/>
            </p:custDataLst>
          </p:nvPr>
        </p:nvSpPr>
        <p:spPr>
          <a:xfrm>
            <a:off x="742950" y="1591310"/>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01</a:t>
            </a:r>
            <a:endParaRPr lang="zh-CN" altLang="en-US" sz="2000" dirty="0">
              <a:solidFill>
                <a:srgbClr val="FFFFFF"/>
              </a:solidFill>
            </a:endParaRPr>
          </a:p>
        </p:txBody>
      </p:sp>
      <p:sp>
        <p:nvSpPr>
          <p:cNvPr id="36" name="文本框 35"/>
          <p:cNvSpPr txBox="1"/>
          <p:nvPr>
            <p:custDataLst>
              <p:tags r:id="rId16"/>
            </p:custDataLst>
          </p:nvPr>
        </p:nvSpPr>
        <p:spPr>
          <a:xfrm>
            <a:off x="1494790" y="148526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Publisher: 消息发布者</a:t>
            </a:r>
            <a:endParaRPr lang="en-US" altLang="zh-CN" sz="2000" smtClean="0"/>
          </a:p>
        </p:txBody>
      </p:sp>
      <p:sp>
        <p:nvSpPr>
          <p:cNvPr id="40" name="MH_Number_2">
            <a:hlinkClick r:id="" action="ppaction://noaction"/>
          </p:cNvPr>
          <p:cNvSpPr/>
          <p:nvPr>
            <p:custDataLst>
              <p:tags r:id="rId17"/>
            </p:custDataLst>
          </p:nvPr>
        </p:nvSpPr>
        <p:spPr bwMode="auto">
          <a:xfrm>
            <a:off x="742950" y="2900680"/>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39" name="文本框 38"/>
          <p:cNvSpPr txBox="1"/>
          <p:nvPr>
            <p:custDataLst>
              <p:tags r:id="rId18"/>
            </p:custDataLst>
          </p:nvPr>
        </p:nvSpPr>
        <p:spPr>
          <a:xfrm>
            <a:off x="742950" y="2900680"/>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02</a:t>
            </a:r>
            <a:endParaRPr lang="zh-CN" altLang="en-US" sz="2000" dirty="0">
              <a:solidFill>
                <a:srgbClr val="FFFFFF"/>
              </a:solidFill>
            </a:endParaRPr>
          </a:p>
        </p:txBody>
      </p:sp>
      <p:sp>
        <p:nvSpPr>
          <p:cNvPr id="41" name="MH_Entry_1">
            <a:hlinkClick r:id="" action="ppaction://noaction"/>
          </p:cNvPr>
          <p:cNvSpPr/>
          <p:nvPr>
            <p:custDataLst>
              <p:tags r:id="rId19"/>
            </p:custDataLst>
          </p:nvPr>
        </p:nvSpPr>
        <p:spPr>
          <a:xfrm>
            <a:off x="1494790" y="324485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42" name="文本框 41"/>
          <p:cNvSpPr txBox="1"/>
          <p:nvPr>
            <p:custDataLst>
              <p:tags r:id="rId20"/>
            </p:custDataLst>
          </p:nvPr>
        </p:nvSpPr>
        <p:spPr>
          <a:xfrm>
            <a:off x="1494790" y="278701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Subscriber: 消息订阅者</a:t>
            </a:r>
            <a:endParaRPr lang="en-US" altLang="zh-CN" sz="2000" smtClean="0"/>
          </a:p>
        </p:txBody>
      </p:sp>
      <p:sp>
        <p:nvSpPr>
          <p:cNvPr id="46" name="MH_Number_3">
            <a:hlinkClick r:id="" action="ppaction://noaction"/>
          </p:cNvPr>
          <p:cNvSpPr/>
          <p:nvPr>
            <p:custDataLst>
              <p:tags r:id="rId21"/>
            </p:custDataLst>
          </p:nvPr>
        </p:nvSpPr>
        <p:spPr bwMode="auto">
          <a:xfrm>
            <a:off x="742950" y="4201795"/>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43" name="文本框 42"/>
          <p:cNvSpPr txBox="1"/>
          <p:nvPr>
            <p:custDataLst>
              <p:tags r:id="rId22"/>
            </p:custDataLst>
          </p:nvPr>
        </p:nvSpPr>
        <p:spPr>
          <a:xfrm>
            <a:off x="742950" y="4201795"/>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03</a:t>
            </a:r>
            <a:endParaRPr lang="zh-CN" altLang="en-US" sz="2000" dirty="0">
              <a:solidFill>
                <a:srgbClr val="FFFFFF"/>
              </a:solidFill>
            </a:endParaRPr>
          </a:p>
        </p:txBody>
      </p:sp>
      <p:sp>
        <p:nvSpPr>
          <p:cNvPr id="44" name="MH_Entry_1">
            <a:hlinkClick r:id="" action="ppaction://noaction"/>
          </p:cNvPr>
          <p:cNvSpPr/>
          <p:nvPr>
            <p:custDataLst>
              <p:tags r:id="rId23"/>
            </p:custDataLst>
          </p:nvPr>
        </p:nvSpPr>
        <p:spPr>
          <a:xfrm>
            <a:off x="1494790" y="455422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45" name="文本框 44"/>
          <p:cNvSpPr txBox="1"/>
          <p:nvPr>
            <p:custDataLst>
              <p:tags r:id="rId24"/>
            </p:custDataLst>
          </p:nvPr>
        </p:nvSpPr>
        <p:spPr>
          <a:xfrm>
            <a:off x="1494790" y="409638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Subscription: 一个订阅</a:t>
            </a:r>
            <a:endParaRPr lang="en-US" altLang="zh-CN" sz="2000" smtClean="0"/>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2124346685</a:t>
            </a:r>
            <a:endParaRPr lang="en-US" altLang="zh-CN" sz="1600" b="1">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操作符概览</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6Q]UDICE@O_NN_VKVN05)E"/>
          <p:cNvPicPr>
            <a:picLocks noChangeAspect="1"/>
          </p:cNvPicPr>
          <p:nvPr/>
        </p:nvPicPr>
        <p:blipFill>
          <a:blip r:embed="rId3"/>
          <a:stretch>
            <a:fillRect/>
          </a:stretch>
        </p:blipFill>
        <p:spPr>
          <a:xfrm>
            <a:off x="1384300" y="1111250"/>
            <a:ext cx="9331325" cy="490283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创建操作符</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4" name="组合 3"/>
          <p:cNvGrpSpPr/>
          <p:nvPr>
            <p:custDataLst>
              <p:tags r:id="rId3"/>
            </p:custDataLst>
          </p:nvPr>
        </p:nvGrpSpPr>
        <p:grpSpPr>
          <a:xfrm rot="0">
            <a:off x="5843334" y="1681266"/>
            <a:ext cx="1344201" cy="1179255"/>
            <a:chOff x="995205" y="1951558"/>
            <a:chExt cx="1611760" cy="1413942"/>
          </a:xfrm>
        </p:grpSpPr>
        <p:sp>
          <p:nvSpPr>
            <p:cNvPr id="25" name="任意多边形 24"/>
            <p:cNvSpPr/>
            <p:nvPr>
              <p:custDataLst>
                <p:tags r:id="rId4"/>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6" name="任意多边形 25"/>
            <p:cNvSpPr/>
            <p:nvPr>
              <p:custDataLst>
                <p:tags r:id="rId5"/>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just</a:t>
              </a:r>
              <a:endParaRPr lang="zh-CN" altLang="en-US" dirty="0">
                <a:solidFill>
                  <a:schemeClr val="bg2">
                    <a:lumMod val="25000"/>
                  </a:schemeClr>
                </a:solidFill>
                <a:sym typeface="Arial" panose="020B0604020202020204" pitchFamily="34" charset="0"/>
              </a:endParaRPr>
            </a:p>
          </p:txBody>
        </p:sp>
      </p:grpSp>
      <p:grpSp>
        <p:nvGrpSpPr>
          <p:cNvPr id="53" name="组合 52"/>
          <p:cNvGrpSpPr/>
          <p:nvPr>
            <p:custDataLst>
              <p:tags r:id="rId6"/>
            </p:custDataLst>
          </p:nvPr>
        </p:nvGrpSpPr>
        <p:grpSpPr>
          <a:xfrm rot="0">
            <a:off x="7026275" y="2364740"/>
            <a:ext cx="1344295" cy="1188720"/>
            <a:chOff x="995205" y="1951558"/>
            <a:chExt cx="1611760" cy="1413942"/>
          </a:xfrm>
        </p:grpSpPr>
        <p:sp>
          <p:nvSpPr>
            <p:cNvPr id="54" name="任意多边形 53"/>
            <p:cNvSpPr/>
            <p:nvPr>
              <p:custDataLst>
                <p:tags r:id="rId7"/>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55" name="任意多边形 54"/>
            <p:cNvSpPr/>
            <p:nvPr>
              <p:custDataLst>
                <p:tags r:id="rId8"/>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from</a:t>
              </a:r>
              <a:endParaRPr lang="zh-CN" altLang="en-US" dirty="0">
                <a:solidFill>
                  <a:schemeClr val="bg2">
                    <a:lumMod val="25000"/>
                  </a:schemeClr>
                </a:solidFill>
                <a:sym typeface="Arial" panose="020B0604020202020204" pitchFamily="34" charset="0"/>
              </a:endParaRPr>
            </a:p>
          </p:txBody>
        </p:sp>
      </p:grpSp>
      <p:grpSp>
        <p:nvGrpSpPr>
          <p:cNvPr id="56" name="组合 55"/>
          <p:cNvGrpSpPr/>
          <p:nvPr>
            <p:custDataLst>
              <p:tags r:id="rId9"/>
            </p:custDataLst>
          </p:nvPr>
        </p:nvGrpSpPr>
        <p:grpSpPr>
          <a:xfrm rot="0">
            <a:off x="5843334" y="2927363"/>
            <a:ext cx="1344201" cy="1179255"/>
            <a:chOff x="995205" y="1951558"/>
            <a:chExt cx="1611760" cy="1413942"/>
          </a:xfrm>
        </p:grpSpPr>
        <p:sp>
          <p:nvSpPr>
            <p:cNvPr id="57" name="任意多边形 56"/>
            <p:cNvSpPr/>
            <p:nvPr>
              <p:custDataLst>
                <p:tags r:id="rId10"/>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58" name="任意多边形 57"/>
            <p:cNvSpPr/>
            <p:nvPr>
              <p:custDataLst>
                <p:tags r:id="rId11"/>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create</a:t>
              </a:r>
              <a:endParaRPr lang="zh-CN" altLang="en-US" dirty="0">
                <a:solidFill>
                  <a:schemeClr val="bg2">
                    <a:lumMod val="25000"/>
                  </a:schemeClr>
                </a:solidFill>
                <a:sym typeface="Arial" panose="020B0604020202020204" pitchFamily="34" charset="0"/>
              </a:endParaRPr>
            </a:p>
          </p:txBody>
        </p:sp>
      </p:grpSp>
      <p:grpSp>
        <p:nvGrpSpPr>
          <p:cNvPr id="59" name="组合 58"/>
          <p:cNvGrpSpPr/>
          <p:nvPr>
            <p:custDataLst>
              <p:tags r:id="rId12"/>
            </p:custDataLst>
          </p:nvPr>
        </p:nvGrpSpPr>
        <p:grpSpPr>
          <a:xfrm rot="0">
            <a:off x="7026369" y="3628587"/>
            <a:ext cx="1344201" cy="1179255"/>
            <a:chOff x="995205" y="1951558"/>
            <a:chExt cx="1611760" cy="1413942"/>
          </a:xfrm>
        </p:grpSpPr>
        <p:sp>
          <p:nvSpPr>
            <p:cNvPr id="60" name="任意多边形 59"/>
            <p:cNvSpPr/>
            <p:nvPr>
              <p:custDataLst>
                <p:tags r:id="rId13"/>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61" name="任意多边形 60"/>
            <p:cNvSpPr/>
            <p:nvPr>
              <p:custDataLst>
                <p:tags r:id="rId14"/>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defer</a:t>
              </a:r>
              <a:endParaRPr lang="zh-CN" altLang="en-US" dirty="0">
                <a:solidFill>
                  <a:schemeClr val="bg2">
                    <a:lumMod val="25000"/>
                  </a:schemeClr>
                </a:solidFill>
                <a:sym typeface="Arial" panose="020B0604020202020204" pitchFamily="34" charset="0"/>
              </a:endParaRPr>
            </a:p>
          </p:txBody>
        </p:sp>
      </p:grpSp>
      <p:grpSp>
        <p:nvGrpSpPr>
          <p:cNvPr id="65" name="组合 64"/>
          <p:cNvGrpSpPr/>
          <p:nvPr>
            <p:custDataLst>
              <p:tags r:id="rId15"/>
            </p:custDataLst>
          </p:nvPr>
        </p:nvGrpSpPr>
        <p:grpSpPr>
          <a:xfrm rot="0">
            <a:off x="5843334" y="4183323"/>
            <a:ext cx="1344201" cy="1179255"/>
            <a:chOff x="995205" y="1951558"/>
            <a:chExt cx="1611760" cy="1413942"/>
          </a:xfrm>
        </p:grpSpPr>
        <p:sp>
          <p:nvSpPr>
            <p:cNvPr id="66" name="任意多边形 65"/>
            <p:cNvSpPr/>
            <p:nvPr>
              <p:custDataLst>
                <p:tags r:id="rId16"/>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67" name="任意多边形 66"/>
            <p:cNvSpPr/>
            <p:nvPr>
              <p:custDataLst>
                <p:tags r:id="rId17"/>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range</a:t>
              </a:r>
              <a:endParaRPr lang="zh-CN" altLang="en-US" dirty="0">
                <a:solidFill>
                  <a:schemeClr val="bg2">
                    <a:lumMod val="25000"/>
                  </a:schemeClr>
                </a:solidFill>
                <a:sym typeface="Arial" panose="020B0604020202020204" pitchFamily="34" charset="0"/>
              </a:endParaRPr>
            </a:p>
          </p:txBody>
        </p:sp>
      </p:grpSp>
      <p:grpSp>
        <p:nvGrpSpPr>
          <p:cNvPr id="27" name="组合 26"/>
          <p:cNvGrpSpPr/>
          <p:nvPr>
            <p:custDataLst>
              <p:tags r:id="rId18"/>
            </p:custDataLst>
          </p:nvPr>
        </p:nvGrpSpPr>
        <p:grpSpPr>
          <a:xfrm rot="0">
            <a:off x="3838982" y="1678305"/>
            <a:ext cx="1344201" cy="1179255"/>
            <a:chOff x="995205" y="1951558"/>
            <a:chExt cx="1611760" cy="1413942"/>
          </a:xfrm>
        </p:grpSpPr>
        <p:sp>
          <p:nvSpPr>
            <p:cNvPr id="28" name="任意多边形 27"/>
            <p:cNvSpPr/>
            <p:nvPr>
              <p:custDataLst>
                <p:tags r:id="rId19"/>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9" name="任意多边形 28"/>
            <p:cNvSpPr/>
            <p:nvPr>
              <p:custDataLst>
                <p:tags r:id="rId20"/>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interval</a:t>
              </a:r>
              <a:endParaRPr lang="zh-CN" altLang="en-US" dirty="0">
                <a:solidFill>
                  <a:schemeClr val="bg2">
                    <a:lumMod val="25000"/>
                  </a:schemeClr>
                </a:solidFill>
                <a:sym typeface="Arial" panose="020B0604020202020204" pitchFamily="34" charset="0"/>
              </a:endParaRPr>
            </a:p>
          </p:txBody>
        </p:sp>
      </p:grpSp>
      <p:grpSp>
        <p:nvGrpSpPr>
          <p:cNvPr id="10" name="组合 9"/>
          <p:cNvGrpSpPr/>
          <p:nvPr>
            <p:custDataLst>
              <p:tags r:id="rId21"/>
            </p:custDataLst>
          </p:nvPr>
        </p:nvGrpSpPr>
        <p:grpSpPr>
          <a:xfrm rot="0">
            <a:off x="2696647" y="2294967"/>
            <a:ext cx="1344201" cy="1179255"/>
            <a:chOff x="995205" y="1951558"/>
            <a:chExt cx="1611760" cy="1413942"/>
          </a:xfrm>
        </p:grpSpPr>
        <p:sp>
          <p:nvSpPr>
            <p:cNvPr id="12" name="任意多边形 11"/>
            <p:cNvSpPr/>
            <p:nvPr>
              <p:custDataLst>
                <p:tags r:id="rId22"/>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14" name="任意多边形 13"/>
            <p:cNvSpPr/>
            <p:nvPr>
              <p:custDataLst>
                <p:tags r:id="rId23"/>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timer</a:t>
              </a:r>
              <a:endParaRPr lang="zh-CN" altLang="en-US" dirty="0">
                <a:solidFill>
                  <a:schemeClr val="bg2">
                    <a:lumMod val="25000"/>
                  </a:schemeClr>
                </a:solidFill>
                <a:sym typeface="Arial" panose="020B0604020202020204" pitchFamily="34" charset="0"/>
              </a:endParaRPr>
            </a:p>
          </p:txBody>
        </p:sp>
      </p:grpSp>
      <p:grpSp>
        <p:nvGrpSpPr>
          <p:cNvPr id="15" name="组合 14"/>
          <p:cNvGrpSpPr/>
          <p:nvPr>
            <p:custDataLst>
              <p:tags r:id="rId24"/>
            </p:custDataLst>
          </p:nvPr>
        </p:nvGrpSpPr>
        <p:grpSpPr>
          <a:xfrm rot="0">
            <a:off x="3829457" y="2926687"/>
            <a:ext cx="1344201" cy="1179255"/>
            <a:chOff x="995205" y="1951558"/>
            <a:chExt cx="1611760" cy="1413942"/>
          </a:xfrm>
        </p:grpSpPr>
        <p:sp>
          <p:nvSpPr>
            <p:cNvPr id="16" name="任意多边形 15"/>
            <p:cNvSpPr/>
            <p:nvPr>
              <p:custDataLst>
                <p:tags r:id="rId25"/>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18" name="任意多边形 17"/>
            <p:cNvSpPr/>
            <p:nvPr>
              <p:custDataLst>
                <p:tags r:id="rId26"/>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empty</a:t>
              </a:r>
              <a:endParaRPr lang="zh-CN" altLang="en-US" dirty="0">
                <a:solidFill>
                  <a:schemeClr val="bg2">
                    <a:lumMod val="25000"/>
                  </a:schemeClr>
                </a:solidFill>
                <a:sym typeface="Arial" panose="020B0604020202020204" pitchFamily="34" charset="0"/>
              </a:endParaRPr>
            </a:p>
          </p:txBody>
        </p:sp>
      </p:grpSp>
      <p:grpSp>
        <p:nvGrpSpPr>
          <p:cNvPr id="19" name="组合 18"/>
          <p:cNvGrpSpPr/>
          <p:nvPr>
            <p:custDataLst>
              <p:tags r:id="rId27"/>
            </p:custDataLst>
          </p:nvPr>
        </p:nvGrpSpPr>
        <p:grpSpPr>
          <a:xfrm rot="0">
            <a:off x="2696647" y="3553616"/>
            <a:ext cx="1344201" cy="1179255"/>
            <a:chOff x="995205" y="1951558"/>
            <a:chExt cx="1611760" cy="1413942"/>
          </a:xfrm>
        </p:grpSpPr>
        <p:sp>
          <p:nvSpPr>
            <p:cNvPr id="20" name="任意多边形 19"/>
            <p:cNvSpPr/>
            <p:nvPr>
              <p:custDataLst>
                <p:tags r:id="rId28"/>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1" name="任意多边形 20"/>
            <p:cNvSpPr/>
            <p:nvPr>
              <p:custDataLst>
                <p:tags r:id="rId29"/>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error</a:t>
              </a:r>
              <a:endParaRPr lang="zh-CN" altLang="en-US" dirty="0">
                <a:solidFill>
                  <a:schemeClr val="bg2">
                    <a:lumMod val="25000"/>
                  </a:schemeClr>
                </a:solidFill>
                <a:sym typeface="Arial" panose="020B0604020202020204" pitchFamily="34" charset="0"/>
              </a:endParaRPr>
            </a:p>
          </p:txBody>
        </p:sp>
      </p:grpSp>
      <p:grpSp>
        <p:nvGrpSpPr>
          <p:cNvPr id="22" name="组合 21"/>
          <p:cNvGrpSpPr/>
          <p:nvPr>
            <p:custDataLst>
              <p:tags r:id="rId30"/>
            </p:custDataLst>
          </p:nvPr>
        </p:nvGrpSpPr>
        <p:grpSpPr>
          <a:xfrm rot="0">
            <a:off x="3838982" y="4183282"/>
            <a:ext cx="1344201" cy="1179255"/>
            <a:chOff x="995205" y="1951558"/>
            <a:chExt cx="1611760" cy="1413942"/>
          </a:xfrm>
        </p:grpSpPr>
        <p:sp>
          <p:nvSpPr>
            <p:cNvPr id="24" name="任意多边形 23"/>
            <p:cNvSpPr/>
            <p:nvPr>
              <p:custDataLst>
                <p:tags r:id="rId31"/>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30" name="任意多边形 29"/>
            <p:cNvSpPr/>
            <p:nvPr>
              <p:custDataLst>
                <p:tags r:id="rId32"/>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never</a:t>
              </a:r>
              <a:endParaRPr lang="zh-CN" altLang="en-US" dirty="0">
                <a:solidFill>
                  <a:schemeClr val="bg2">
                    <a:lumMod val="25000"/>
                  </a:schemeClr>
                </a:solidFill>
                <a:sym typeface="Arial" panose="020B0604020202020204" pitchFamily="34" charset="0"/>
              </a:endParaRPr>
            </a:p>
          </p:txBody>
        </p:sp>
      </p:grpSp>
    </p:spTree>
    <p:custDataLst>
      <p:tags r:id="rId3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的线程操作</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31" name="组合 30"/>
          <p:cNvGrpSpPr/>
          <p:nvPr>
            <p:custDataLst>
              <p:tags r:id="rId3"/>
            </p:custDataLst>
          </p:nvPr>
        </p:nvGrpSpPr>
        <p:grpSpPr>
          <a:xfrm rot="0">
            <a:off x="1430655" y="1353820"/>
            <a:ext cx="3347720" cy="1019810"/>
            <a:chOff x="1308100" y="2988733"/>
            <a:chExt cx="3780367" cy="1151467"/>
          </a:xfrm>
        </p:grpSpPr>
        <p:sp>
          <p:nvSpPr>
            <p:cNvPr id="32" name="任意多边形 31"/>
            <p:cNvSpPr/>
            <p:nvPr>
              <p:custDataLst>
                <p:tags r:id="rId4"/>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3" name="任意多边形 32"/>
            <p:cNvSpPr/>
            <p:nvPr>
              <p:custDataLst>
                <p:tags r:id="rId5"/>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4" name="文本框 33"/>
            <p:cNvSpPr txBox="1"/>
            <p:nvPr>
              <p:custDataLst>
                <p:tags r:id="rId6"/>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1"/>
                  </a:solidFill>
                  <a:sym typeface="Arial" panose="020B0604020202020204" pitchFamily="34" charset="0"/>
                </a:rPr>
                <a:t>01</a:t>
              </a:r>
              <a:endParaRPr lang="zh-CN" altLang="en-US" sz="2400" dirty="0">
                <a:solidFill>
                  <a:schemeClr val="accent1"/>
                </a:solidFill>
                <a:sym typeface="Arial" panose="020B0604020202020204" pitchFamily="34" charset="0"/>
              </a:endParaRPr>
            </a:p>
          </p:txBody>
        </p:sp>
        <p:sp>
          <p:nvSpPr>
            <p:cNvPr id="35" name="文本框 34"/>
            <p:cNvSpPr txBox="1"/>
            <p:nvPr>
              <p:custDataLst>
                <p:tags r:id="rId7"/>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1"/>
                  </a:solidFill>
                </a:rPr>
                <a:t>调度器(Scheduler)</a:t>
              </a:r>
              <a:endParaRPr lang="en-US" altLang="zh-CN" dirty="0">
                <a:solidFill>
                  <a:schemeClr val="accent1"/>
                </a:solidFill>
                <a:sym typeface="Arial" panose="020B0604020202020204" pitchFamily="34" charset="0"/>
              </a:endParaRPr>
            </a:p>
          </p:txBody>
        </p:sp>
      </p:grpSp>
      <p:grpSp>
        <p:nvGrpSpPr>
          <p:cNvPr id="36" name="组合 35"/>
          <p:cNvGrpSpPr/>
          <p:nvPr>
            <p:custDataLst>
              <p:tags r:id="rId8"/>
            </p:custDataLst>
          </p:nvPr>
        </p:nvGrpSpPr>
        <p:grpSpPr>
          <a:xfrm rot="0">
            <a:off x="1430655" y="2553970"/>
            <a:ext cx="3347720" cy="1019810"/>
            <a:chOff x="1308100" y="2988733"/>
            <a:chExt cx="3780367" cy="1151467"/>
          </a:xfrm>
        </p:grpSpPr>
        <p:sp>
          <p:nvSpPr>
            <p:cNvPr id="37" name="任意多边形 36"/>
            <p:cNvSpPr/>
            <p:nvPr>
              <p:custDataLst>
                <p:tags r:id="rId9"/>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8" name="任意多边形 37"/>
            <p:cNvSpPr/>
            <p:nvPr>
              <p:custDataLst>
                <p:tags r:id="rId10"/>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9" name="文本框 38"/>
            <p:cNvSpPr txBox="1"/>
            <p:nvPr>
              <p:custDataLst>
                <p:tags r:id="rId11"/>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2"/>
                  </a:solidFill>
                  <a:sym typeface="Arial" panose="020B0604020202020204" pitchFamily="34" charset="0"/>
                </a:rPr>
                <a:t>02</a:t>
              </a:r>
              <a:endParaRPr lang="zh-CN" altLang="en-US" sz="2400" dirty="0">
                <a:solidFill>
                  <a:schemeClr val="accent2"/>
                </a:solidFill>
                <a:sym typeface="Arial" panose="020B0604020202020204" pitchFamily="34" charset="0"/>
              </a:endParaRPr>
            </a:p>
          </p:txBody>
        </p:sp>
        <p:sp>
          <p:nvSpPr>
            <p:cNvPr id="40" name="文本框 39"/>
            <p:cNvSpPr txBox="1"/>
            <p:nvPr>
              <p:custDataLst>
                <p:tags r:id="rId12"/>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2"/>
                  </a:solidFill>
                </a:rPr>
                <a:t>线程调度器</a:t>
              </a:r>
              <a:endParaRPr lang="en-US" altLang="zh-CN" dirty="0">
                <a:solidFill>
                  <a:schemeClr val="accent2"/>
                </a:solidFill>
                <a:sym typeface="Arial" panose="020B0604020202020204" pitchFamily="34" charset="0"/>
              </a:endParaRPr>
            </a:p>
          </p:txBody>
        </p:sp>
      </p:grpSp>
      <p:grpSp>
        <p:nvGrpSpPr>
          <p:cNvPr id="41" name="组合 40"/>
          <p:cNvGrpSpPr/>
          <p:nvPr>
            <p:custDataLst>
              <p:tags r:id="rId13"/>
            </p:custDataLst>
          </p:nvPr>
        </p:nvGrpSpPr>
        <p:grpSpPr>
          <a:xfrm rot="0">
            <a:off x="1430655" y="3763645"/>
            <a:ext cx="3347720" cy="1019810"/>
            <a:chOff x="1308100" y="2988733"/>
            <a:chExt cx="3780367" cy="1151467"/>
          </a:xfrm>
        </p:grpSpPr>
        <p:sp>
          <p:nvSpPr>
            <p:cNvPr id="42" name="任意多边形 41"/>
            <p:cNvSpPr/>
            <p:nvPr>
              <p:custDataLst>
                <p:tags r:id="rId14"/>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43" name="任意多边形 42"/>
            <p:cNvSpPr/>
            <p:nvPr>
              <p:custDataLst>
                <p:tags r:id="rId15"/>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44" name="文本框 43"/>
            <p:cNvSpPr txBox="1"/>
            <p:nvPr>
              <p:custDataLst>
                <p:tags r:id="rId16"/>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3"/>
                  </a:solidFill>
                  <a:sym typeface="Arial" panose="020B0604020202020204" pitchFamily="34" charset="0"/>
                </a:rPr>
                <a:t>03</a:t>
              </a:r>
              <a:endParaRPr lang="zh-CN" altLang="en-US" sz="2400" dirty="0">
                <a:solidFill>
                  <a:schemeClr val="accent3"/>
                </a:solidFill>
                <a:sym typeface="Arial" panose="020B0604020202020204" pitchFamily="34" charset="0"/>
              </a:endParaRPr>
            </a:p>
          </p:txBody>
        </p:sp>
        <p:sp>
          <p:nvSpPr>
            <p:cNvPr id="45" name="文本框 44"/>
            <p:cNvSpPr txBox="1"/>
            <p:nvPr>
              <p:custDataLst>
                <p:tags r:id="rId17"/>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3"/>
                  </a:solidFill>
                </a:rPr>
                <a:t>线程调度</a:t>
              </a:r>
              <a:endParaRPr lang="en-US" altLang="zh-CN" dirty="0">
                <a:solidFill>
                  <a:schemeClr val="accent3"/>
                </a:solidFill>
                <a:sym typeface="Arial" panose="020B0604020202020204" pitchFamily="34" charset="0"/>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5" dirty="0">
                <a:solidFill>
                  <a:srgbClr val="1D69A3"/>
                </a:solidFill>
                <a:latin typeface="微软雅黑" panose="020B0503020204020204" pitchFamily="34" charset="-122"/>
                <a:ea typeface="微软雅黑" panose="020B0503020204020204" pitchFamily="34" charset="-122"/>
              </a:rPr>
              <a:t>Scheduler</a:t>
            </a:r>
            <a:endParaRPr lang="en-US" altLang="zh-CN" sz="2665" dirty="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NM2(9C4M1%1)MF`2Z0E]31W"/>
          <p:cNvPicPr>
            <a:picLocks noChangeAspect="1"/>
          </p:cNvPicPr>
          <p:nvPr/>
        </p:nvPicPr>
        <p:blipFill>
          <a:blip r:embed="rId3"/>
          <a:stretch>
            <a:fillRect/>
          </a:stretch>
        </p:blipFill>
        <p:spPr>
          <a:xfrm>
            <a:off x="162560" y="1101725"/>
            <a:ext cx="11940540" cy="521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dirty="0">
                <a:solidFill>
                  <a:srgbClr val="1D69A3"/>
                </a:solidFill>
                <a:latin typeface="微软雅黑" panose="020B0503020204020204" pitchFamily="34" charset="-122"/>
                <a:ea typeface="微软雅黑" panose="020B0503020204020204" pitchFamily="34" charset="-122"/>
                <a:sym typeface="+mn-ea"/>
              </a:rPr>
              <a:t>Scheduler</a:t>
            </a:r>
            <a:endParaRPr 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5Q_28[@94JCUHJ3LLYMN@8S"/>
          <p:cNvPicPr>
            <a:picLocks noChangeAspect="1"/>
          </p:cNvPicPr>
          <p:nvPr/>
        </p:nvPicPr>
        <p:blipFill>
          <a:blip r:embed="rId3"/>
          <a:stretch>
            <a:fillRect/>
          </a:stretch>
        </p:blipFill>
        <p:spPr>
          <a:xfrm>
            <a:off x="1384935" y="1111250"/>
            <a:ext cx="8439150" cy="344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5" dirty="0">
                <a:solidFill>
                  <a:srgbClr val="1D69A3"/>
                </a:solidFill>
                <a:latin typeface="微软雅黑" panose="020B0503020204020204" pitchFamily="34" charset="-122"/>
                <a:ea typeface="微软雅黑" panose="020B0503020204020204" pitchFamily="34" charset="-122"/>
              </a:rPr>
              <a:t>Scheduler</a:t>
            </a:r>
            <a:r>
              <a:rPr lang="zh-CN" altLang="en-US" sz="2665" dirty="0">
                <a:solidFill>
                  <a:srgbClr val="1D69A3"/>
                </a:solidFill>
                <a:latin typeface="微软雅黑" panose="020B0503020204020204" pitchFamily="34" charset="-122"/>
                <a:ea typeface="微软雅黑" panose="020B0503020204020204" pitchFamily="34" charset="-122"/>
              </a:rPr>
              <a:t>分类</a:t>
            </a:r>
            <a:endParaRPr lang="zh-CN" altLang="en-US" sz="2665" dirty="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5" name="表格 4"/>
          <p:cNvGraphicFramePr/>
          <p:nvPr/>
        </p:nvGraphicFramePr>
        <p:xfrm>
          <a:off x="534670" y="1690370"/>
          <a:ext cx="11122660" cy="3696970"/>
        </p:xfrm>
        <a:graphic>
          <a:graphicData uri="http://schemas.openxmlformats.org/drawingml/2006/table">
            <a:tbl>
              <a:tblPr firstRow="1" bandRow="1">
                <a:tableStyleId>{5C22544A-7EE6-4342-B048-85BDC9FD1C3A}</a:tableStyleId>
              </a:tblPr>
              <a:tblGrid>
                <a:gridCol w="5561330"/>
                <a:gridCol w="5561330"/>
              </a:tblGrid>
              <a:tr h="381000">
                <a:tc>
                  <a:txBody>
                    <a:bodyPr/>
                    <a:p>
                      <a:pPr algn="ctr">
                        <a:buNone/>
                      </a:pPr>
                      <a:r>
                        <a:rPr lang="zh-CN" altLang="en-US"/>
                        <a:t>调度器类型</a:t>
                      </a:r>
                      <a:endParaRPr lang="zh-CN" altLang="en-US"/>
                    </a:p>
                  </a:txBody>
                  <a:tcPr/>
                </a:tc>
                <a:tc>
                  <a:txBody>
                    <a:bodyPr/>
                    <a:p>
                      <a:pPr algn="ctr">
                        <a:buNone/>
                      </a:pPr>
                      <a:r>
                        <a:rPr lang="zh-CN" altLang="en-US"/>
                        <a:t>效果</a:t>
                      </a:r>
                      <a:endParaRPr lang="zh-CN" altLang="en-US"/>
                    </a:p>
                  </a:txBody>
                  <a:tcPr/>
                </a:tc>
              </a:tr>
              <a:tr h="381000">
                <a:tc>
                  <a:txBody>
                    <a:bodyPr/>
                    <a:p>
                      <a:pPr>
                        <a:buNone/>
                      </a:pPr>
                      <a:r>
                        <a:rPr lang="zh-CN" altLang="en-US"/>
                        <a:t>Schedulers.computation()</a:t>
                      </a:r>
                      <a:endParaRPr lang="zh-CN" altLang="en-US"/>
                    </a:p>
                  </a:txBody>
                  <a:tcPr/>
                </a:tc>
                <a:tc>
                  <a:txBody>
                    <a:bodyPr/>
                    <a:p>
                      <a:pPr>
                        <a:buNone/>
                      </a:pPr>
                      <a:r>
                        <a:rPr lang="zh-CN" altLang="en-US"/>
                        <a:t>用于计算任务，如事件循环或和回调处理，不要用于IO操作(IO操作请使用Schedulers.io())；默认线程数等于处理器的数量</a:t>
                      </a:r>
                      <a:endParaRPr lang="zh-CN" altLang="en-US"/>
                    </a:p>
                  </a:txBody>
                  <a:tcPr/>
                </a:tc>
              </a:tr>
              <a:tr h="381000">
                <a:tc>
                  <a:txBody>
                    <a:bodyPr/>
                    <a:p>
                      <a:pPr>
                        <a:buNone/>
                      </a:pPr>
                      <a:r>
                        <a:rPr lang="zh-CN" altLang="en-US"/>
                        <a:t>Schedulers.from(executor)</a:t>
                      </a:r>
                      <a:endParaRPr lang="zh-CN" altLang="en-US"/>
                    </a:p>
                  </a:txBody>
                  <a:tcPr/>
                </a:tc>
                <a:tc>
                  <a:txBody>
                    <a:bodyPr/>
                    <a:p>
                      <a:pPr>
                        <a:buNone/>
                      </a:pPr>
                      <a:r>
                        <a:rPr lang="zh-CN" altLang="en-US"/>
                        <a:t>使用指定的Executor作为调度器</a:t>
                      </a:r>
                      <a:endParaRPr lang="zh-CN" altLang="en-US"/>
                    </a:p>
                  </a:txBody>
                  <a:tcPr/>
                </a:tc>
              </a:tr>
              <a:tr h="381000">
                <a:tc>
                  <a:txBody>
                    <a:bodyPr/>
                    <a:p>
                      <a:pPr>
                        <a:buNone/>
                      </a:pPr>
                      <a:r>
                        <a:rPr lang="zh-CN" altLang="en-US"/>
                        <a:t>Schedulers.immediate( )</a:t>
                      </a:r>
                      <a:endParaRPr lang="zh-CN" altLang="en-US"/>
                    </a:p>
                  </a:txBody>
                  <a:tcPr/>
                </a:tc>
                <a:tc>
                  <a:txBody>
                    <a:bodyPr/>
                    <a:p>
                      <a:pPr>
                        <a:buNone/>
                      </a:pPr>
                      <a:r>
                        <a:rPr lang="zh-CN" altLang="en-US"/>
                        <a:t>在当前线程立即开始执行任务</a:t>
                      </a:r>
                      <a:endParaRPr lang="zh-CN" altLang="en-US"/>
                    </a:p>
                  </a:txBody>
                  <a:tcPr/>
                </a:tc>
              </a:tr>
              <a:tr h="496570">
                <a:tc>
                  <a:txBody>
                    <a:bodyPr/>
                    <a:p>
                      <a:pPr>
                        <a:buNone/>
                      </a:pPr>
                      <a:r>
                        <a:rPr lang="zh-CN" altLang="en-US"/>
                        <a:t>Schedulers.io( )</a:t>
                      </a:r>
                      <a:endParaRPr lang="zh-CN" altLang="en-US"/>
                    </a:p>
                  </a:txBody>
                  <a:tcPr/>
                </a:tc>
                <a:tc>
                  <a:txBody>
                    <a:bodyPr/>
                    <a:p>
                      <a:pPr>
                        <a:buNone/>
                      </a:pPr>
                      <a:r>
                        <a:rPr lang="zh-CN" altLang="en-US" sz="1800">
                          <a:sym typeface="+mn-ea"/>
                        </a:rPr>
                        <a:t>用于IO密集型任务</a:t>
                      </a:r>
                      <a:endParaRPr lang="zh-CN" altLang="en-US"/>
                    </a:p>
                  </a:txBody>
                  <a:tcPr/>
                </a:tc>
              </a:tr>
              <a:tr h="381000">
                <a:tc>
                  <a:txBody>
                    <a:bodyPr/>
                    <a:p>
                      <a:pPr>
                        <a:buNone/>
                      </a:pPr>
                      <a:r>
                        <a:rPr lang="zh-CN" altLang="en-US"/>
                        <a:t>Schedulers.newThread( )</a:t>
                      </a:r>
                      <a:endParaRPr lang="zh-CN" altLang="en-US"/>
                    </a:p>
                  </a:txBody>
                  <a:tcPr/>
                </a:tc>
                <a:tc>
                  <a:txBody>
                    <a:bodyPr/>
                    <a:p>
                      <a:pPr>
                        <a:buNone/>
                      </a:pPr>
                      <a:r>
                        <a:rPr lang="zh-CN" altLang="en-US"/>
                        <a:t>为每个任务创建一个新线程</a:t>
                      </a:r>
                      <a:endParaRPr lang="zh-CN" altLang="en-US"/>
                    </a:p>
                  </a:txBody>
                  <a:tcPr/>
                </a:tc>
              </a:tr>
              <a:tr h="381000">
                <a:tc>
                  <a:txBody>
                    <a:bodyPr/>
                    <a:p>
                      <a:pPr>
                        <a:buNone/>
                      </a:pPr>
                      <a:r>
                        <a:rPr lang="zh-CN" altLang="en-US"/>
                        <a:t>Schedulers.trampoline( )</a:t>
                      </a:r>
                      <a:endParaRPr lang="zh-CN" altLang="en-US"/>
                    </a:p>
                  </a:txBody>
                  <a:tcPr/>
                </a:tc>
                <a:tc>
                  <a:txBody>
                    <a:bodyPr/>
                    <a:p>
                      <a:pPr>
                        <a:buNone/>
                      </a:pPr>
                      <a:r>
                        <a:rPr lang="zh-CN" altLang="en-US"/>
                        <a:t>当其它排队的任务完成后，在当前线程排队开始执行</a:t>
                      </a:r>
                      <a:endParaRPr lang="zh-CN" altLang="en-US"/>
                    </a:p>
                  </a:txBody>
                  <a:tcPr/>
                </a:tc>
              </a:tr>
              <a:tr h="381000">
                <a:tc>
                  <a:txBody>
                    <a:bodyPr/>
                    <a:p>
                      <a:pPr>
                        <a:buNone/>
                      </a:pPr>
                      <a:r>
                        <a:rPr lang="zh-CN" altLang="en-US"/>
                        <a:t>AndroidSchedulers</a:t>
                      </a:r>
                      <a:r>
                        <a:rPr lang="en-US" altLang="zh-CN"/>
                        <a:t>.mainThread()</a:t>
                      </a:r>
                      <a:endParaRPr lang="en-US" altLang="zh-CN"/>
                    </a:p>
                  </a:txBody>
                  <a:tcPr/>
                </a:tc>
                <a:tc>
                  <a:txBody>
                    <a:bodyPr/>
                    <a:p>
                      <a:pPr>
                        <a:buNone/>
                      </a:pPr>
                      <a:r>
                        <a:rPr lang="zh-CN" altLang="en-US"/>
                        <a:t>用于</a:t>
                      </a:r>
                      <a:r>
                        <a:rPr lang="en-US" altLang="zh-CN"/>
                        <a:t>Android</a:t>
                      </a:r>
                      <a:r>
                        <a:rPr lang="zh-CN" altLang="en-US"/>
                        <a:t>的</a:t>
                      </a:r>
                      <a:r>
                        <a:rPr lang="en-US" altLang="zh-CN"/>
                        <a:t>UI</a:t>
                      </a:r>
                      <a:r>
                        <a:rPr lang="zh-CN" altLang="en-US"/>
                        <a:t>更新操作</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837057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dirty="0">
                <a:solidFill>
                  <a:srgbClr val="1D69A3"/>
                </a:solidFill>
                <a:latin typeface="微软雅黑" panose="020B0503020204020204" pitchFamily="34" charset="-122"/>
                <a:ea typeface="微软雅黑" panose="020B0503020204020204" pitchFamily="34" charset="-122"/>
                <a:sym typeface="+mn-ea"/>
              </a:rPr>
              <a:t>subscribeOn/observeOn</a:t>
            </a:r>
            <a:endParaRPr 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custDataLst>
              <p:tags r:id="rId3"/>
            </p:custDataLst>
          </p:nvPr>
        </p:nvSpPr>
        <p:spPr>
          <a:xfrm>
            <a:off x="2209800" y="3244850"/>
            <a:ext cx="5379720" cy="409575"/>
          </a:xfrm>
          <a:prstGeom prst="rect">
            <a:avLst/>
          </a:prstGeom>
          <a:noFill/>
        </p:spPr>
        <p:txBody>
          <a:bodyPr wrap="square" rtlCol="0" anchor="ctr" anchorCtr="0">
            <a:normAutofit/>
          </a:bodyPr>
          <a:p>
            <a:r>
              <a:rPr lang="en-US" altLang="zh-CN">
                <a:solidFill>
                  <a:schemeClr val="bg1">
                    <a:lumMod val="50000"/>
                  </a:schemeClr>
                </a:solidFill>
              </a:rPr>
              <a:t>subcribeOn多次调用为什么只有第一次生效</a:t>
            </a:r>
            <a:endParaRPr lang="zh-CN" altLang="en-US" dirty="0">
              <a:solidFill>
                <a:schemeClr val="bg1">
                  <a:lumMod val="50000"/>
                </a:schemeClr>
              </a:solidFill>
            </a:endParaRPr>
          </a:p>
        </p:txBody>
      </p:sp>
      <p:sp>
        <p:nvSpPr>
          <p:cNvPr id="6" name="文本框 5"/>
          <p:cNvSpPr txBox="1"/>
          <p:nvPr>
            <p:custDataLst>
              <p:tags r:id="rId4"/>
            </p:custDataLst>
          </p:nvPr>
        </p:nvSpPr>
        <p:spPr>
          <a:xfrm>
            <a:off x="2209800" y="2562225"/>
            <a:ext cx="5379720" cy="409575"/>
          </a:xfrm>
          <a:prstGeom prst="rect">
            <a:avLst/>
          </a:prstGeom>
          <a:noFill/>
        </p:spPr>
        <p:txBody>
          <a:bodyPr wrap="square" rtlCol="0" anchor="ctr" anchorCtr="0">
            <a:normAutofit/>
          </a:bodyPr>
          <a:p>
            <a:r>
              <a:rPr lang="en-US" altLang="zh-CN">
                <a:solidFill>
                  <a:schemeClr val="bg1">
                    <a:lumMod val="50000"/>
                  </a:schemeClr>
                </a:solidFill>
                <a:sym typeface="+mn-ea"/>
              </a:rPr>
              <a:t>subscribeOn/observeOn流程分析</a:t>
            </a:r>
            <a:endParaRPr lang="zh-CN" altLang="en-US" dirty="0">
              <a:solidFill>
                <a:schemeClr val="bg1">
                  <a:lumMod val="50000"/>
                </a:schemeClr>
              </a:solidFill>
            </a:endParaRPr>
          </a:p>
        </p:txBody>
      </p:sp>
      <p:sp>
        <p:nvSpPr>
          <p:cNvPr id="8" name="文本框 7"/>
          <p:cNvSpPr txBox="1"/>
          <p:nvPr>
            <p:custDataLst>
              <p:tags r:id="rId5"/>
            </p:custDataLst>
          </p:nvPr>
        </p:nvSpPr>
        <p:spPr>
          <a:xfrm>
            <a:off x="2209800" y="3973830"/>
            <a:ext cx="5379720" cy="409575"/>
          </a:xfrm>
          <a:prstGeom prst="rect">
            <a:avLst/>
          </a:prstGeom>
          <a:noFill/>
        </p:spPr>
        <p:txBody>
          <a:bodyPr wrap="square" rtlCol="0" anchor="ctr" anchorCtr="0">
            <a:normAutofit/>
          </a:bodyPr>
          <a:p>
            <a:r>
              <a:rPr lang="en-US" altLang="zh-CN">
                <a:solidFill>
                  <a:schemeClr val="bg1">
                    <a:lumMod val="50000"/>
                  </a:schemeClr>
                </a:solidFill>
              </a:rPr>
              <a:t>observeOn多次调用，每次都会起作用</a:t>
            </a:r>
            <a:endParaRPr lang="zh-CN" altLang="en-US" dirty="0">
              <a:solidFill>
                <a:schemeClr val="bg1">
                  <a:lumMod val="50000"/>
                </a:schemeClr>
              </a:solidFill>
            </a:endParaRPr>
          </a:p>
        </p:txBody>
      </p:sp>
      <p:sp>
        <p:nvSpPr>
          <p:cNvPr id="9" name="直角三角形 2"/>
          <p:cNvSpPr/>
          <p:nvPr>
            <p:custDataLst>
              <p:tags r:id="rId6"/>
            </p:custDataLst>
          </p:nvPr>
        </p:nvSpPr>
        <p:spPr>
          <a:xfrm>
            <a:off x="1075055" y="3757930"/>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4">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0" name="直角三角形 2"/>
          <p:cNvSpPr/>
          <p:nvPr>
            <p:custDataLst>
              <p:tags r:id="rId7"/>
            </p:custDataLst>
          </p:nvPr>
        </p:nvSpPr>
        <p:spPr>
          <a:xfrm>
            <a:off x="1075055" y="3028950"/>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3">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1" name="直角三角形 2"/>
          <p:cNvSpPr/>
          <p:nvPr>
            <p:custDataLst>
              <p:tags r:id="rId8"/>
            </p:custDataLst>
          </p:nvPr>
        </p:nvSpPr>
        <p:spPr>
          <a:xfrm>
            <a:off x="1075055" y="2346325"/>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837057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dirty="0">
                <a:solidFill>
                  <a:srgbClr val="1D69A3"/>
                </a:solidFill>
                <a:latin typeface="微软雅黑" panose="020B0503020204020204" pitchFamily="34" charset="-122"/>
                <a:ea typeface="微软雅黑" panose="020B0503020204020204" pitchFamily="34" charset="-122"/>
                <a:sym typeface="+mn-ea"/>
              </a:rPr>
              <a:t>Rxjava</a:t>
            </a:r>
            <a:r>
              <a:rPr lang="zh-CN" altLang="en-US" sz="2660" dirty="0">
                <a:solidFill>
                  <a:srgbClr val="1D69A3"/>
                </a:solidFill>
                <a:latin typeface="微软雅黑" panose="020B0503020204020204" pitchFamily="34" charset="-122"/>
                <a:ea typeface="微软雅黑" panose="020B0503020204020204" pitchFamily="34" charset="-122"/>
                <a:sym typeface="+mn-ea"/>
              </a:rPr>
              <a:t>应用</a:t>
            </a:r>
            <a:endParaRPr lang="zh-CN" alt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5" name="椭圆 5"/>
          <p:cNvSpPr>
            <a:spLocks noChangeArrowheads="1"/>
          </p:cNvSpPr>
          <p:nvPr>
            <p:custDataLst>
              <p:tags r:id="rId3"/>
            </p:custDataLst>
          </p:nvPr>
        </p:nvSpPr>
        <p:spPr bwMode="auto">
          <a:xfrm>
            <a:off x="1023620" y="2273913"/>
            <a:ext cx="2641729" cy="2641729"/>
          </a:xfrm>
          <a:prstGeom prst="ellipse">
            <a:avLst/>
          </a:prstGeom>
          <a:solidFill>
            <a:schemeClr val="accent1">
              <a:alpha val="39999"/>
            </a:schemeClr>
          </a:solidFill>
          <a:ln>
            <a:noFill/>
          </a:ln>
        </p:spPr>
        <p:txBody>
          <a:bodyPr anchor="ctr">
            <a:noAutofit/>
          </a:bodyPr>
          <a:lstStyle/>
          <a:p>
            <a:pPr algn="ctr"/>
            <a:endParaRPr lang="zh-CN" altLang="zh-CN">
              <a:sym typeface="Arial" panose="020B0604020202020204" pitchFamily="34" charset="0"/>
            </a:endParaRPr>
          </a:p>
        </p:txBody>
      </p:sp>
      <p:grpSp>
        <p:nvGrpSpPr>
          <p:cNvPr id="42" name="组合 41"/>
          <p:cNvGrpSpPr/>
          <p:nvPr>
            <p:custDataLst>
              <p:tags r:id="rId4"/>
            </p:custDataLst>
          </p:nvPr>
        </p:nvGrpSpPr>
        <p:grpSpPr>
          <a:xfrm rot="0">
            <a:off x="2581042" y="1185545"/>
            <a:ext cx="6675392" cy="600024"/>
            <a:chOff x="2018849" y="2016870"/>
            <a:chExt cx="5682126" cy="511077"/>
          </a:xfrm>
        </p:grpSpPr>
        <p:sp>
          <p:nvSpPr>
            <p:cNvPr id="36" name="椭圆 35"/>
            <p:cNvSpPr/>
            <p:nvPr>
              <p:custDataLst>
                <p:tags r:id="rId5"/>
              </p:custDataLst>
            </p:nvPr>
          </p:nvSpPr>
          <p:spPr>
            <a:xfrm>
              <a:off x="2018849" y="2023947"/>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1</a:t>
              </a:r>
              <a:endParaRPr lang="zh-CN" altLang="en-US" sz="2000" dirty="0">
                <a:sym typeface="Arial" panose="020B0604020202020204" pitchFamily="34" charset="0"/>
              </a:endParaRPr>
            </a:p>
          </p:txBody>
        </p:sp>
        <p:sp>
          <p:nvSpPr>
            <p:cNvPr id="7" name="TextBox 16"/>
            <p:cNvSpPr>
              <a:spLocks noChangeArrowheads="1"/>
            </p:cNvSpPr>
            <p:nvPr>
              <p:custDataLst>
                <p:tags r:id="rId6"/>
              </p:custDataLst>
            </p:nvPr>
          </p:nvSpPr>
          <p:spPr bwMode="auto">
            <a:xfrm>
              <a:off x="3658737" y="2016870"/>
              <a:ext cx="4042238"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网络请求处理(轮询，嵌套，出错重连)</a:t>
              </a:r>
              <a:endParaRPr lang="en-US" dirty="0">
                <a:latin typeface="+mn-lt"/>
                <a:sym typeface="Arial" panose="020B0604020202020204" pitchFamily="34" charset="0"/>
              </a:endParaRPr>
            </a:p>
          </p:txBody>
        </p:sp>
        <p:sp>
          <p:nvSpPr>
            <p:cNvPr id="12" name="直接连接符 41"/>
            <p:cNvSpPr>
              <a:spLocks noChangeShapeType="1"/>
            </p:cNvSpPr>
            <p:nvPr>
              <p:custDataLst>
                <p:tags r:id="rId7"/>
              </p:custDataLst>
            </p:nvPr>
          </p:nvSpPr>
          <p:spPr bwMode="auto">
            <a:xfrm>
              <a:off x="2455412" y="2263660"/>
              <a:ext cx="1173162" cy="1587"/>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grpSp>
        <p:nvGrpSpPr>
          <p:cNvPr id="43" name="组合 42"/>
          <p:cNvGrpSpPr/>
          <p:nvPr>
            <p:custDataLst>
              <p:tags r:id="rId8"/>
            </p:custDataLst>
          </p:nvPr>
        </p:nvGrpSpPr>
        <p:grpSpPr>
          <a:xfrm rot="0">
            <a:off x="3644029" y="2025172"/>
            <a:ext cx="6639857" cy="591902"/>
            <a:chOff x="3221793" y="3110542"/>
            <a:chExt cx="5652244" cy="504000"/>
          </a:xfrm>
        </p:grpSpPr>
        <p:sp>
          <p:nvSpPr>
            <p:cNvPr id="39" name="椭圆 38"/>
            <p:cNvSpPr/>
            <p:nvPr>
              <p:custDataLst>
                <p:tags r:id="rId9"/>
              </p:custDataLst>
            </p:nvPr>
          </p:nvSpPr>
          <p:spPr>
            <a:xfrm>
              <a:off x="3221793" y="311054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2</a:t>
              </a:r>
              <a:endParaRPr lang="zh-CN" altLang="en-US" sz="2000" dirty="0">
                <a:sym typeface="Arial" panose="020B0604020202020204" pitchFamily="34" charset="0"/>
              </a:endParaRPr>
            </a:p>
          </p:txBody>
        </p:sp>
        <p:sp>
          <p:nvSpPr>
            <p:cNvPr id="14" name="TextBox 16"/>
            <p:cNvSpPr>
              <a:spLocks noChangeArrowheads="1"/>
            </p:cNvSpPr>
            <p:nvPr>
              <p:custDataLst>
                <p:tags r:id="rId10"/>
              </p:custDataLst>
            </p:nvPr>
          </p:nvSpPr>
          <p:spPr bwMode="auto">
            <a:xfrm>
              <a:off x="4830312" y="3131117"/>
              <a:ext cx="4043725"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功能防抖</a:t>
              </a:r>
              <a:endParaRPr lang="en-US" altLang="zh-CN" dirty="0">
                <a:latin typeface="+mn-lt"/>
                <a:sym typeface="Arial" panose="020B0604020202020204" pitchFamily="34" charset="0"/>
              </a:endParaRPr>
            </a:p>
          </p:txBody>
        </p:sp>
        <p:sp>
          <p:nvSpPr>
            <p:cNvPr id="15" name="直接连接符 57"/>
            <p:cNvSpPr>
              <a:spLocks noChangeShapeType="1"/>
            </p:cNvSpPr>
            <p:nvPr>
              <p:custDataLst>
                <p:tags r:id="rId11"/>
              </p:custDataLst>
            </p:nvPr>
          </p:nvSpPr>
          <p:spPr bwMode="auto">
            <a:xfrm>
              <a:off x="3658737" y="3355088"/>
              <a:ext cx="1171575" cy="1587"/>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grpSp>
        <p:nvGrpSpPr>
          <p:cNvPr id="44" name="组合 43"/>
          <p:cNvGrpSpPr/>
          <p:nvPr>
            <p:custDataLst>
              <p:tags r:id="rId12"/>
            </p:custDataLst>
          </p:nvPr>
        </p:nvGrpSpPr>
        <p:grpSpPr>
          <a:xfrm rot="0">
            <a:off x="3644029" y="4522733"/>
            <a:ext cx="6675392" cy="591902"/>
            <a:chOff x="3221793" y="4199264"/>
            <a:chExt cx="5682406" cy="504000"/>
          </a:xfrm>
        </p:grpSpPr>
        <p:sp>
          <p:nvSpPr>
            <p:cNvPr id="40" name="椭圆 39"/>
            <p:cNvSpPr/>
            <p:nvPr>
              <p:custDataLst>
                <p:tags r:id="rId13"/>
              </p:custDataLst>
            </p:nvPr>
          </p:nvSpPr>
          <p:spPr>
            <a:xfrm>
              <a:off x="3221793" y="4199264"/>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5</a:t>
              </a:r>
              <a:endParaRPr lang="zh-CN" altLang="en-US" sz="2000" dirty="0">
                <a:sym typeface="Arial" panose="020B0604020202020204" pitchFamily="34" charset="0"/>
              </a:endParaRPr>
            </a:p>
          </p:txBody>
        </p:sp>
        <p:sp>
          <p:nvSpPr>
            <p:cNvPr id="16" name="TextBox 16"/>
            <p:cNvSpPr>
              <a:spLocks noChangeArrowheads="1"/>
            </p:cNvSpPr>
            <p:nvPr>
              <p:custDataLst>
                <p:tags r:id="rId14"/>
              </p:custDataLst>
            </p:nvPr>
          </p:nvSpPr>
          <p:spPr bwMode="auto">
            <a:xfrm>
              <a:off x="4860474" y="4215512"/>
              <a:ext cx="4043725"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自定义RxBing</a:t>
              </a:r>
              <a:endParaRPr lang="en-US" altLang="zh-CN" dirty="0">
                <a:latin typeface="+mn-lt"/>
                <a:sym typeface="Arial" panose="020B0604020202020204" pitchFamily="34" charset="0"/>
              </a:endParaRPr>
            </a:p>
          </p:txBody>
        </p:sp>
        <p:sp>
          <p:nvSpPr>
            <p:cNvPr id="18" name="直接连接符 69"/>
            <p:cNvSpPr>
              <a:spLocks noChangeShapeType="1"/>
            </p:cNvSpPr>
            <p:nvPr>
              <p:custDataLst>
                <p:tags r:id="rId15"/>
              </p:custDataLst>
            </p:nvPr>
          </p:nvSpPr>
          <p:spPr bwMode="auto">
            <a:xfrm>
              <a:off x="3658737" y="4446516"/>
              <a:ext cx="1171575" cy="0"/>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grpSp>
        <p:nvGrpSpPr>
          <p:cNvPr id="45" name="组合 44"/>
          <p:cNvGrpSpPr/>
          <p:nvPr>
            <p:custDataLst>
              <p:tags r:id="rId16"/>
            </p:custDataLst>
          </p:nvPr>
        </p:nvGrpSpPr>
        <p:grpSpPr>
          <a:xfrm rot="0">
            <a:off x="2618607" y="5354238"/>
            <a:ext cx="6602292" cy="591902"/>
            <a:chOff x="2050599" y="5296443"/>
            <a:chExt cx="5620214" cy="504000"/>
          </a:xfrm>
        </p:grpSpPr>
        <p:sp>
          <p:nvSpPr>
            <p:cNvPr id="41" name="椭圆 40"/>
            <p:cNvSpPr/>
            <p:nvPr>
              <p:custDataLst>
                <p:tags r:id="rId17"/>
              </p:custDataLst>
            </p:nvPr>
          </p:nvSpPr>
          <p:spPr>
            <a:xfrm>
              <a:off x="2050599" y="5296443"/>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6</a:t>
              </a:r>
              <a:endParaRPr lang="zh-CN" altLang="en-US" sz="2000" dirty="0">
                <a:sym typeface="Arial" panose="020B0604020202020204" pitchFamily="34" charset="0"/>
              </a:endParaRPr>
            </a:p>
          </p:txBody>
        </p:sp>
        <p:sp>
          <p:nvSpPr>
            <p:cNvPr id="19" name="TextBox 16"/>
            <p:cNvSpPr>
              <a:spLocks noChangeArrowheads="1"/>
            </p:cNvSpPr>
            <p:nvPr>
              <p:custDataLst>
                <p:tags r:id="rId18"/>
              </p:custDataLst>
            </p:nvPr>
          </p:nvSpPr>
          <p:spPr bwMode="auto">
            <a:xfrm>
              <a:off x="3628574" y="5314876"/>
              <a:ext cx="4042239"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自定义Rxbus</a:t>
              </a:r>
              <a:endParaRPr lang="en-US" altLang="zh-CN" dirty="0">
                <a:latin typeface="+mn-lt"/>
                <a:sym typeface="Arial" panose="020B0604020202020204" pitchFamily="34" charset="0"/>
              </a:endParaRPr>
            </a:p>
          </p:txBody>
        </p:sp>
        <p:sp>
          <p:nvSpPr>
            <p:cNvPr id="20" name="直接连接符 73"/>
            <p:cNvSpPr>
              <a:spLocks noChangeShapeType="1"/>
            </p:cNvSpPr>
            <p:nvPr>
              <p:custDataLst>
                <p:tags r:id="rId19"/>
              </p:custDataLst>
            </p:nvPr>
          </p:nvSpPr>
          <p:spPr bwMode="auto">
            <a:xfrm>
              <a:off x="2485574" y="5539530"/>
              <a:ext cx="1173163" cy="0"/>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grpSp>
        <p:nvGrpSpPr>
          <p:cNvPr id="46" name="组合 45"/>
          <p:cNvGrpSpPr/>
          <p:nvPr>
            <p:custDataLst>
              <p:tags r:id="rId20"/>
            </p:custDataLst>
          </p:nvPr>
        </p:nvGrpSpPr>
        <p:grpSpPr>
          <a:xfrm rot="0">
            <a:off x="4130342" y="2857693"/>
            <a:ext cx="6639857" cy="591902"/>
            <a:chOff x="3221793" y="3110542"/>
            <a:chExt cx="5652244" cy="504000"/>
          </a:xfrm>
        </p:grpSpPr>
        <p:sp>
          <p:nvSpPr>
            <p:cNvPr id="47" name="椭圆 46"/>
            <p:cNvSpPr/>
            <p:nvPr>
              <p:custDataLst>
                <p:tags r:id="rId21"/>
              </p:custDataLst>
            </p:nvPr>
          </p:nvSpPr>
          <p:spPr>
            <a:xfrm>
              <a:off x="3221793" y="311054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3</a:t>
              </a:r>
              <a:endParaRPr lang="zh-CN" altLang="en-US" sz="2000" dirty="0">
                <a:sym typeface="Arial" panose="020B0604020202020204" pitchFamily="34" charset="0"/>
              </a:endParaRPr>
            </a:p>
          </p:txBody>
        </p:sp>
        <p:sp>
          <p:nvSpPr>
            <p:cNvPr id="48" name="TextBox 16"/>
            <p:cNvSpPr>
              <a:spLocks noChangeArrowheads="1"/>
            </p:cNvSpPr>
            <p:nvPr>
              <p:custDataLst>
                <p:tags r:id="rId22"/>
              </p:custDataLst>
            </p:nvPr>
          </p:nvSpPr>
          <p:spPr bwMode="auto">
            <a:xfrm>
              <a:off x="4830312" y="3131117"/>
              <a:ext cx="4043725"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从多级缓存获取数据</a:t>
              </a:r>
              <a:endParaRPr lang="en-US" altLang="zh-CN" dirty="0">
                <a:latin typeface="+mn-lt"/>
                <a:sym typeface="Arial" panose="020B0604020202020204" pitchFamily="34" charset="0"/>
              </a:endParaRPr>
            </a:p>
          </p:txBody>
        </p:sp>
        <p:sp>
          <p:nvSpPr>
            <p:cNvPr id="21" name="直接连接符 57"/>
            <p:cNvSpPr>
              <a:spLocks noChangeShapeType="1"/>
            </p:cNvSpPr>
            <p:nvPr>
              <p:custDataLst>
                <p:tags r:id="rId23"/>
              </p:custDataLst>
            </p:nvPr>
          </p:nvSpPr>
          <p:spPr bwMode="auto">
            <a:xfrm>
              <a:off x="3658737" y="3355088"/>
              <a:ext cx="1171575" cy="1587"/>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grpSp>
        <p:nvGrpSpPr>
          <p:cNvPr id="22" name="组合 21"/>
          <p:cNvGrpSpPr/>
          <p:nvPr>
            <p:custDataLst>
              <p:tags r:id="rId24"/>
            </p:custDataLst>
          </p:nvPr>
        </p:nvGrpSpPr>
        <p:grpSpPr>
          <a:xfrm rot="0">
            <a:off x="4130342" y="3690213"/>
            <a:ext cx="6639857" cy="591902"/>
            <a:chOff x="3221793" y="3110542"/>
            <a:chExt cx="5652244" cy="504000"/>
          </a:xfrm>
        </p:grpSpPr>
        <p:sp>
          <p:nvSpPr>
            <p:cNvPr id="23" name="椭圆 22"/>
            <p:cNvSpPr/>
            <p:nvPr>
              <p:custDataLst>
                <p:tags r:id="rId25"/>
              </p:custDataLst>
            </p:nvPr>
          </p:nvSpPr>
          <p:spPr>
            <a:xfrm>
              <a:off x="3221793" y="3110542"/>
              <a:ext cx="504000" cy="50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2000" dirty="0">
                  <a:sym typeface="Arial" panose="020B0604020202020204" pitchFamily="34" charset="0"/>
                </a:rPr>
                <a:t>4</a:t>
              </a:r>
              <a:endParaRPr lang="zh-CN" altLang="en-US" sz="2000" dirty="0">
                <a:sym typeface="Arial" panose="020B0604020202020204" pitchFamily="34" charset="0"/>
              </a:endParaRPr>
            </a:p>
          </p:txBody>
        </p:sp>
        <p:sp>
          <p:nvSpPr>
            <p:cNvPr id="53" name="TextBox 16"/>
            <p:cNvSpPr>
              <a:spLocks noChangeArrowheads="1"/>
            </p:cNvSpPr>
            <p:nvPr>
              <p:custDataLst>
                <p:tags r:id="rId26"/>
              </p:custDataLst>
            </p:nvPr>
          </p:nvSpPr>
          <p:spPr bwMode="auto">
            <a:xfrm>
              <a:off x="4830312" y="3131117"/>
              <a:ext cx="4043725"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eaLnBrk="0" hangingPunct="0">
                <a:lnSpc>
                  <a:spcPct val="150000"/>
                </a:lnSpc>
              </a:pPr>
              <a:r>
                <a:rPr lang="zh-CN" altLang="en-US">
                  <a:latin typeface="+mn-lt"/>
                </a:rPr>
                <a:t>合并数据源</a:t>
              </a:r>
              <a:endParaRPr lang="en-US" altLang="zh-CN" dirty="0">
                <a:latin typeface="+mn-lt"/>
                <a:sym typeface="Arial" panose="020B0604020202020204" pitchFamily="34" charset="0"/>
              </a:endParaRPr>
            </a:p>
          </p:txBody>
        </p:sp>
        <p:sp>
          <p:nvSpPr>
            <p:cNvPr id="54" name="直接连接符 57"/>
            <p:cNvSpPr>
              <a:spLocks noChangeShapeType="1"/>
            </p:cNvSpPr>
            <p:nvPr>
              <p:custDataLst>
                <p:tags r:id="rId27"/>
              </p:custDataLst>
            </p:nvPr>
          </p:nvSpPr>
          <p:spPr bwMode="auto">
            <a:xfrm>
              <a:off x="3658737" y="3355088"/>
              <a:ext cx="1171575" cy="1587"/>
            </a:xfrm>
            <a:prstGeom prst="line">
              <a:avLst/>
            </a:prstGeom>
            <a:noFill/>
            <a:ln w="19050" cap="flat" cmpd="sng">
              <a:solidFill>
                <a:schemeClr val="accent1"/>
              </a:solidFill>
              <a:bevel/>
            </a:ln>
            <a:extLst>
              <a:ext uri="{909E8E84-426E-40DD-AFC4-6F175D3DCCD1}">
                <a14:hiddenFill xmlns:a14="http://schemas.microsoft.com/office/drawing/2010/main">
                  <a:noFill/>
                </a14:hiddenFill>
              </a:ext>
            </a:extLst>
          </p:spPr>
          <p:txBody>
            <a:bodyPr>
              <a:noAutofit/>
            </a:bodyPr>
            <a:lstStyle/>
            <a:p>
              <a:endParaRPr lang="zh-CN" altLang="en-US">
                <a:sym typeface="Arial" panose="020B0604020202020204" pitchFamily="34" charset="0"/>
              </a:endParaRPr>
            </a:p>
          </p:txBody>
        </p:sp>
      </p:grpSp>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837057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solidFill>
                  <a:srgbClr val="1D69A3"/>
                </a:solidFill>
                <a:latin typeface="微软雅黑" panose="020B0503020204020204" pitchFamily="34" charset="-122"/>
                <a:ea typeface="微软雅黑" panose="020B0503020204020204" pitchFamily="34" charset="-122"/>
                <a:sym typeface="+mn-ea"/>
              </a:rPr>
              <a:t>总结</a:t>
            </a:r>
            <a:endParaRPr lang="zh-CN" alt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cxnSp>
        <p:nvCxnSpPr>
          <p:cNvPr id="56" name="直接连接符 55"/>
          <p:cNvCxnSpPr/>
          <p:nvPr>
            <p:custDataLst>
              <p:tags r:id="rId3"/>
            </p:custDataLst>
          </p:nvPr>
        </p:nvCxnSpPr>
        <p:spPr>
          <a:xfrm rot="16200000" flipH="1">
            <a:off x="4812533" y="1193269"/>
            <a:ext cx="0" cy="1504980"/>
          </a:xfrm>
          <a:prstGeom prst="line">
            <a:avLst/>
          </a:prstGeom>
          <a:solidFill>
            <a:schemeClr val="accent2"/>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椭圆 56"/>
          <p:cNvSpPr/>
          <p:nvPr>
            <p:custDataLst>
              <p:tags r:id="rId4"/>
            </p:custDataLst>
          </p:nvPr>
        </p:nvSpPr>
        <p:spPr>
          <a:xfrm rot="16200000" flipH="1">
            <a:off x="4018745" y="1908751"/>
            <a:ext cx="75088" cy="7508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55" name="椭圆 54"/>
          <p:cNvSpPr/>
          <p:nvPr>
            <p:custDataLst>
              <p:tags r:id="rId5"/>
            </p:custDataLst>
          </p:nvPr>
        </p:nvSpPr>
        <p:spPr>
          <a:xfrm rot="5400000">
            <a:off x="8053120" y="3123033"/>
            <a:ext cx="75088" cy="7508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cxnSp>
        <p:nvCxnSpPr>
          <p:cNvPr id="5" name="直接连接符 4"/>
          <p:cNvCxnSpPr/>
          <p:nvPr>
            <p:custDataLst>
              <p:tags r:id="rId6"/>
            </p:custDataLst>
          </p:nvPr>
        </p:nvCxnSpPr>
        <p:spPr>
          <a:xfrm rot="5400000">
            <a:off x="7771004" y="4053053"/>
            <a:ext cx="0" cy="638249"/>
          </a:xfrm>
          <a:prstGeom prst="line">
            <a:avLst/>
          </a:prstGeom>
          <a:solidFill>
            <a:schemeClr val="accent4"/>
          </a:solid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7"/>
            </p:custDataLst>
          </p:nvPr>
        </p:nvSpPr>
        <p:spPr>
          <a:xfrm rot="5400000">
            <a:off x="8060629" y="4335169"/>
            <a:ext cx="75088" cy="7508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48" name="文本框 47"/>
          <p:cNvSpPr txBox="1"/>
          <p:nvPr>
            <p:custDataLst>
              <p:tags r:id="rId8"/>
            </p:custDataLst>
          </p:nvPr>
        </p:nvSpPr>
        <p:spPr bwMode="auto">
          <a:xfrm>
            <a:off x="1153598" y="1758575"/>
            <a:ext cx="2825458" cy="468764"/>
          </a:xfrm>
          <a:prstGeom prst="rect">
            <a:avLst/>
          </a:prstGeom>
          <a:noFill/>
        </p:spPr>
        <p:txBody>
          <a:bodyPr wrap="square" lIns="90000" tIns="46800" rIns="90000" bIns="0" anchor="ctr">
            <a:normAutofit/>
          </a:bodyPr>
          <a:p>
            <a:pPr algn="r">
              <a:lnSpc>
                <a:spcPct val="130000"/>
              </a:lnSpc>
            </a:pPr>
            <a:r>
              <a:rPr lang="zh-CN" altLang="en-US" b="1" spc="300">
                <a:latin typeface="微软雅黑" panose="020B0503020204020204" pitchFamily="34" charset="-122"/>
                <a:ea typeface="微软雅黑" panose="020B0503020204020204" pitchFamily="34" charset="-122"/>
                <a:cs typeface="+mj-cs"/>
              </a:rPr>
              <a:t>观察者模式</a:t>
            </a:r>
            <a:endParaRPr lang="zh-CN" altLang="en-US" b="1" spc="300" dirty="0">
              <a:latin typeface="微软雅黑" panose="020B0503020204020204" pitchFamily="34" charset="-122"/>
              <a:ea typeface="微软雅黑" panose="020B0503020204020204" pitchFamily="34" charset="-122"/>
              <a:cs typeface="+mj-cs"/>
            </a:endParaRPr>
          </a:p>
        </p:txBody>
      </p:sp>
      <p:sp>
        <p:nvSpPr>
          <p:cNvPr id="12" name="矩形 11"/>
          <p:cNvSpPr/>
          <p:nvPr>
            <p:custDataLst>
              <p:tags r:id="rId9"/>
            </p:custDataLst>
          </p:nvPr>
        </p:nvSpPr>
        <p:spPr>
          <a:xfrm>
            <a:off x="1152525" y="2263811"/>
            <a:ext cx="2825458" cy="742299"/>
          </a:xfrm>
          <a:prstGeom prst="rect">
            <a:avLst/>
          </a:prstGeom>
        </p:spPr>
        <p:txBody>
          <a:bodyPr wrap="square" lIns="90000" tIns="0" rIns="90000" bIns="46800">
            <a:normAutofit lnSpcReduction="20000"/>
          </a:bodyPr>
          <a:p>
            <a:pPr algn="r">
              <a:lnSpc>
                <a:spcPct val="120000"/>
              </a:lnSpc>
              <a:defRPr/>
            </a:pPr>
            <a:r>
              <a:rPr lang="en-US" altLang="zh-CN" sz="1200" spc="150">
                <a:solidFill>
                  <a:schemeClr val="dk1">
                    <a:lumMod val="100000"/>
                  </a:schemeClr>
                </a:solidFill>
                <a:latin typeface="微软雅黑" panose="020B0503020204020204" pitchFamily="34" charset="-122"/>
                <a:ea typeface="微软雅黑" panose="020B0503020204020204" pitchFamily="34" charset="-122"/>
              </a:rPr>
              <a:t>	将发送者与接收者解耦</a:t>
            </a:r>
            <a:endParaRPr lang="zh-CN" altLang="en-US" sz="1200" spc="15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37" name="任意多边形 36"/>
          <p:cNvSpPr/>
          <p:nvPr>
            <p:custDataLst>
              <p:tags r:id="rId10"/>
            </p:custDataLst>
          </p:nvPr>
        </p:nvSpPr>
        <p:spPr bwMode="auto">
          <a:xfrm>
            <a:off x="4271899" y="2773337"/>
            <a:ext cx="582469" cy="582469"/>
          </a:xfrm>
          <a:custGeom>
            <a:avLst/>
            <a:gdLst>
              <a:gd name="T0" fmla="*/ 142 w 144"/>
              <a:gd name="T1" fmla="*/ 69 h 144"/>
              <a:gd name="T2" fmla="*/ 76 w 144"/>
              <a:gd name="T3" fmla="*/ 142 h 144"/>
              <a:gd name="T4" fmla="*/ 2 w 144"/>
              <a:gd name="T5" fmla="*/ 76 h 144"/>
              <a:gd name="T6" fmla="*/ 69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7"/>
                  <a:pt x="114" y="140"/>
                  <a:pt x="76" y="142"/>
                </a:cubicBezTo>
                <a:cubicBezTo>
                  <a:pt x="37" y="144"/>
                  <a:pt x="4" y="114"/>
                  <a:pt x="2" y="76"/>
                </a:cubicBezTo>
                <a:cubicBezTo>
                  <a:pt x="0" y="37"/>
                  <a:pt x="30" y="4"/>
                  <a:pt x="69" y="2"/>
                </a:cubicBezTo>
                <a:cubicBezTo>
                  <a:pt x="107" y="0"/>
                  <a:pt x="140" y="30"/>
                  <a:pt x="142" y="69"/>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38" name="任意多边形 37"/>
          <p:cNvSpPr/>
          <p:nvPr>
            <p:custDataLst>
              <p:tags r:id="rId11"/>
            </p:custDataLst>
          </p:nvPr>
        </p:nvSpPr>
        <p:spPr bwMode="auto">
          <a:xfrm>
            <a:off x="7138118" y="3601451"/>
            <a:ext cx="584614" cy="582469"/>
          </a:xfrm>
          <a:custGeom>
            <a:avLst/>
            <a:gdLst>
              <a:gd name="T0" fmla="*/ 142 w 144"/>
              <a:gd name="T1" fmla="*/ 69 h 144"/>
              <a:gd name="T2" fmla="*/ 75 w 144"/>
              <a:gd name="T3" fmla="*/ 142 h 144"/>
              <a:gd name="T4" fmla="*/ 1 w 144"/>
              <a:gd name="T5" fmla="*/ 76 h 144"/>
              <a:gd name="T6" fmla="*/ 68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8"/>
                  <a:pt x="114" y="141"/>
                  <a:pt x="75" y="142"/>
                </a:cubicBezTo>
                <a:cubicBezTo>
                  <a:pt x="36" y="144"/>
                  <a:pt x="3" y="115"/>
                  <a:pt x="1" y="76"/>
                </a:cubicBezTo>
                <a:cubicBezTo>
                  <a:pt x="0" y="37"/>
                  <a:pt x="29" y="4"/>
                  <a:pt x="68" y="2"/>
                </a:cubicBezTo>
                <a:cubicBezTo>
                  <a:pt x="107" y="0"/>
                  <a:pt x="140" y="30"/>
                  <a:pt x="142" y="69"/>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39" name="任意多边形 38"/>
          <p:cNvSpPr/>
          <p:nvPr>
            <p:custDataLst>
              <p:tags r:id="rId12"/>
            </p:custDataLst>
          </p:nvPr>
        </p:nvSpPr>
        <p:spPr bwMode="auto">
          <a:xfrm>
            <a:off x="5759716" y="3937202"/>
            <a:ext cx="587832" cy="584614"/>
          </a:xfrm>
          <a:custGeom>
            <a:avLst/>
            <a:gdLst>
              <a:gd name="T0" fmla="*/ 143 w 145"/>
              <a:gd name="T1" fmla="*/ 68 h 144"/>
              <a:gd name="T2" fmla="*/ 76 w 145"/>
              <a:gd name="T3" fmla="*/ 142 h 144"/>
              <a:gd name="T4" fmla="*/ 2 w 145"/>
              <a:gd name="T5" fmla="*/ 75 h 144"/>
              <a:gd name="T6" fmla="*/ 69 w 145"/>
              <a:gd name="T7" fmla="*/ 2 h 144"/>
              <a:gd name="T8" fmla="*/ 143 w 145"/>
              <a:gd name="T9" fmla="*/ 68 h 144"/>
            </a:gdLst>
            <a:ahLst/>
            <a:cxnLst>
              <a:cxn ang="0">
                <a:pos x="T0" y="T1"/>
              </a:cxn>
              <a:cxn ang="0">
                <a:pos x="T2" y="T3"/>
              </a:cxn>
              <a:cxn ang="0">
                <a:pos x="T4" y="T5"/>
              </a:cxn>
              <a:cxn ang="0">
                <a:pos x="T6" y="T7"/>
              </a:cxn>
              <a:cxn ang="0">
                <a:pos x="T8" y="T9"/>
              </a:cxn>
            </a:cxnLst>
            <a:rect l="0" t="0" r="r" b="b"/>
            <a:pathLst>
              <a:path w="145" h="144">
                <a:moveTo>
                  <a:pt x="143" y="68"/>
                </a:moveTo>
                <a:cubicBezTo>
                  <a:pt x="145" y="107"/>
                  <a:pt x="115" y="140"/>
                  <a:pt x="76" y="142"/>
                </a:cubicBezTo>
                <a:cubicBezTo>
                  <a:pt x="37" y="144"/>
                  <a:pt x="4" y="114"/>
                  <a:pt x="2" y="75"/>
                </a:cubicBezTo>
                <a:cubicBezTo>
                  <a:pt x="0" y="36"/>
                  <a:pt x="30" y="3"/>
                  <a:pt x="69" y="2"/>
                </a:cubicBezTo>
                <a:cubicBezTo>
                  <a:pt x="108" y="0"/>
                  <a:pt x="141" y="29"/>
                  <a:pt x="143" y="68"/>
                </a:cubicBezTo>
                <a:close/>
              </a:path>
            </a:pathLst>
          </a:custGeom>
          <a:solidFill>
            <a:schemeClr val="accent6">
              <a:lumMod val="60000"/>
              <a:lumOff val="4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40" name="任意多边形 39"/>
          <p:cNvSpPr/>
          <p:nvPr>
            <p:custDataLst>
              <p:tags r:id="rId13"/>
            </p:custDataLst>
          </p:nvPr>
        </p:nvSpPr>
        <p:spPr bwMode="auto">
          <a:xfrm>
            <a:off x="5735044" y="2307791"/>
            <a:ext cx="584614" cy="584614"/>
          </a:xfrm>
          <a:custGeom>
            <a:avLst/>
            <a:gdLst>
              <a:gd name="T0" fmla="*/ 143 w 144"/>
              <a:gd name="T1" fmla="*/ 68 h 144"/>
              <a:gd name="T2" fmla="*/ 76 w 144"/>
              <a:gd name="T3" fmla="*/ 142 h 144"/>
              <a:gd name="T4" fmla="*/ 2 w 144"/>
              <a:gd name="T5" fmla="*/ 75 h 144"/>
              <a:gd name="T6" fmla="*/ 69 w 144"/>
              <a:gd name="T7" fmla="*/ 2 h 144"/>
              <a:gd name="T8" fmla="*/ 143 w 144"/>
              <a:gd name="T9" fmla="*/ 68 h 144"/>
            </a:gdLst>
            <a:ahLst/>
            <a:cxnLst>
              <a:cxn ang="0">
                <a:pos x="T0" y="T1"/>
              </a:cxn>
              <a:cxn ang="0">
                <a:pos x="T2" y="T3"/>
              </a:cxn>
              <a:cxn ang="0">
                <a:pos x="T4" y="T5"/>
              </a:cxn>
              <a:cxn ang="0">
                <a:pos x="T6" y="T7"/>
              </a:cxn>
              <a:cxn ang="0">
                <a:pos x="T8" y="T9"/>
              </a:cxn>
            </a:cxnLst>
            <a:rect l="0" t="0" r="r" b="b"/>
            <a:pathLst>
              <a:path w="144" h="144">
                <a:moveTo>
                  <a:pt x="143" y="68"/>
                </a:moveTo>
                <a:cubicBezTo>
                  <a:pt x="144" y="107"/>
                  <a:pt x="115" y="140"/>
                  <a:pt x="76" y="142"/>
                </a:cubicBezTo>
                <a:cubicBezTo>
                  <a:pt x="37" y="144"/>
                  <a:pt x="4" y="114"/>
                  <a:pt x="2" y="75"/>
                </a:cubicBezTo>
                <a:cubicBezTo>
                  <a:pt x="0" y="37"/>
                  <a:pt x="30" y="4"/>
                  <a:pt x="69" y="2"/>
                </a:cubicBezTo>
                <a:cubicBezTo>
                  <a:pt x="108" y="0"/>
                  <a:pt x="141" y="30"/>
                  <a:pt x="143" y="68"/>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41" name="任意多边形 40"/>
          <p:cNvSpPr/>
          <p:nvPr>
            <p:custDataLst>
              <p:tags r:id="rId14"/>
            </p:custDataLst>
          </p:nvPr>
        </p:nvSpPr>
        <p:spPr bwMode="auto">
          <a:xfrm>
            <a:off x="7179953" y="2317445"/>
            <a:ext cx="218828" cy="220974"/>
          </a:xfrm>
          <a:custGeom>
            <a:avLst/>
            <a:gdLst>
              <a:gd name="T0" fmla="*/ 53 w 54"/>
              <a:gd name="T1" fmla="*/ 25 h 54"/>
              <a:gd name="T2" fmla="*/ 28 w 54"/>
              <a:gd name="T3" fmla="*/ 53 h 54"/>
              <a:gd name="T4" fmla="*/ 1 w 54"/>
              <a:gd name="T5" fmla="*/ 28 h 54"/>
              <a:gd name="T6" fmla="*/ 26 w 54"/>
              <a:gd name="T7" fmla="*/ 1 h 54"/>
              <a:gd name="T8" fmla="*/ 53 w 54"/>
              <a:gd name="T9" fmla="*/ 25 h 54"/>
            </a:gdLst>
            <a:ahLst/>
            <a:cxnLst>
              <a:cxn ang="0">
                <a:pos x="T0" y="T1"/>
              </a:cxn>
              <a:cxn ang="0">
                <a:pos x="T2" y="T3"/>
              </a:cxn>
              <a:cxn ang="0">
                <a:pos x="T4" y="T5"/>
              </a:cxn>
              <a:cxn ang="0">
                <a:pos x="T6" y="T7"/>
              </a:cxn>
              <a:cxn ang="0">
                <a:pos x="T8" y="T9"/>
              </a:cxn>
            </a:cxnLst>
            <a:rect l="0" t="0" r="r" b="b"/>
            <a:pathLst>
              <a:path w="54" h="54">
                <a:moveTo>
                  <a:pt x="53" y="25"/>
                </a:moveTo>
                <a:cubicBezTo>
                  <a:pt x="54" y="40"/>
                  <a:pt x="43" y="52"/>
                  <a:pt x="28" y="53"/>
                </a:cubicBezTo>
                <a:cubicBezTo>
                  <a:pt x="14" y="54"/>
                  <a:pt x="2" y="42"/>
                  <a:pt x="1" y="28"/>
                </a:cubicBezTo>
                <a:cubicBezTo>
                  <a:pt x="0" y="14"/>
                  <a:pt x="11" y="1"/>
                  <a:pt x="26" y="1"/>
                </a:cubicBezTo>
                <a:cubicBezTo>
                  <a:pt x="40" y="0"/>
                  <a:pt x="52" y="11"/>
                  <a:pt x="53" y="25"/>
                </a:cubicBezTo>
                <a:close/>
              </a:path>
            </a:pathLst>
          </a:custGeom>
          <a:solidFill>
            <a:schemeClr val="accent6">
              <a:lumMod val="20000"/>
              <a:lumOff val="8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cxnSp>
        <p:nvCxnSpPr>
          <p:cNvPr id="35" name="直接连接符 34"/>
          <p:cNvCxnSpPr/>
          <p:nvPr>
            <p:custDataLst>
              <p:tags r:id="rId15"/>
            </p:custDataLst>
          </p:nvPr>
        </p:nvCxnSpPr>
        <p:spPr bwMode="auto">
          <a:xfrm>
            <a:off x="5071051" y="4218246"/>
            <a:ext cx="1243244" cy="449456"/>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6"/>
            </p:custDataLst>
          </p:nvPr>
        </p:nvCxnSpPr>
        <p:spPr bwMode="auto">
          <a:xfrm flipV="1">
            <a:off x="6329312" y="4359841"/>
            <a:ext cx="1110231" cy="301425"/>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任意多边形 31"/>
          <p:cNvSpPr/>
          <p:nvPr>
            <p:custDataLst>
              <p:tags r:id="rId17"/>
            </p:custDataLst>
          </p:nvPr>
        </p:nvSpPr>
        <p:spPr bwMode="auto">
          <a:xfrm>
            <a:off x="4433874" y="2944967"/>
            <a:ext cx="1035143" cy="1030852"/>
          </a:xfrm>
          <a:custGeom>
            <a:avLst/>
            <a:gdLst>
              <a:gd name="T0" fmla="*/ 252 w 256"/>
              <a:gd name="T1" fmla="*/ 121 h 255"/>
              <a:gd name="T2" fmla="*/ 134 w 256"/>
              <a:gd name="T3" fmla="*/ 252 h 255"/>
              <a:gd name="T4" fmla="*/ 4 w 256"/>
              <a:gd name="T5" fmla="*/ 133 h 255"/>
              <a:gd name="T6" fmla="*/ 122 w 256"/>
              <a:gd name="T7" fmla="*/ 3 h 255"/>
              <a:gd name="T8" fmla="*/ 252 w 256"/>
              <a:gd name="T9" fmla="*/ 121 h 255"/>
            </a:gdLst>
            <a:ahLst/>
            <a:cxnLst>
              <a:cxn ang="0">
                <a:pos x="T0" y="T1"/>
              </a:cxn>
              <a:cxn ang="0">
                <a:pos x="T2" y="T3"/>
              </a:cxn>
              <a:cxn ang="0">
                <a:pos x="T4" y="T5"/>
              </a:cxn>
              <a:cxn ang="0">
                <a:pos x="T6" y="T7"/>
              </a:cxn>
              <a:cxn ang="0">
                <a:pos x="T8" y="T9"/>
              </a:cxn>
            </a:cxnLst>
            <a:rect l="0" t="0" r="r" b="b"/>
            <a:pathLst>
              <a:path w="256" h="255">
                <a:moveTo>
                  <a:pt x="252" y="121"/>
                </a:moveTo>
                <a:cubicBezTo>
                  <a:pt x="256" y="190"/>
                  <a:pt x="203" y="248"/>
                  <a:pt x="134" y="252"/>
                </a:cubicBezTo>
                <a:cubicBezTo>
                  <a:pt x="65" y="255"/>
                  <a:pt x="7" y="202"/>
                  <a:pt x="4" y="133"/>
                </a:cubicBezTo>
                <a:cubicBezTo>
                  <a:pt x="0" y="65"/>
                  <a:pt x="53" y="6"/>
                  <a:pt x="122" y="3"/>
                </a:cubicBezTo>
                <a:cubicBezTo>
                  <a:pt x="190" y="0"/>
                  <a:pt x="249" y="52"/>
                  <a:pt x="252" y="121"/>
                </a:cubicBezTo>
                <a:close/>
              </a:path>
            </a:pathLst>
          </a:custGeom>
          <a:solidFill>
            <a:schemeClr val="accent6">
              <a:alpha val="1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33" name="任意多边形 32"/>
          <p:cNvSpPr/>
          <p:nvPr>
            <p:custDataLst>
              <p:tags r:id="rId18"/>
            </p:custDataLst>
          </p:nvPr>
        </p:nvSpPr>
        <p:spPr bwMode="auto">
          <a:xfrm>
            <a:off x="4998108" y="2083599"/>
            <a:ext cx="1272207" cy="1272207"/>
          </a:xfrm>
          <a:custGeom>
            <a:avLst/>
            <a:gdLst>
              <a:gd name="T0" fmla="*/ 310 w 314"/>
              <a:gd name="T1" fmla="*/ 150 h 314"/>
              <a:gd name="T2" fmla="*/ 164 w 314"/>
              <a:gd name="T3" fmla="*/ 310 h 314"/>
              <a:gd name="T4" fmla="*/ 4 w 314"/>
              <a:gd name="T5" fmla="*/ 165 h 314"/>
              <a:gd name="T6" fmla="*/ 149 w 314"/>
              <a:gd name="T7" fmla="*/ 4 h 314"/>
              <a:gd name="T8" fmla="*/ 310 w 314"/>
              <a:gd name="T9" fmla="*/ 150 h 314"/>
            </a:gdLst>
            <a:ahLst/>
            <a:cxnLst>
              <a:cxn ang="0">
                <a:pos x="T0" y="T1"/>
              </a:cxn>
              <a:cxn ang="0">
                <a:pos x="T2" y="T3"/>
              </a:cxn>
              <a:cxn ang="0">
                <a:pos x="T4" y="T5"/>
              </a:cxn>
              <a:cxn ang="0">
                <a:pos x="T6" y="T7"/>
              </a:cxn>
              <a:cxn ang="0">
                <a:pos x="T8" y="T9"/>
              </a:cxn>
            </a:cxnLst>
            <a:rect l="0" t="0" r="r" b="b"/>
            <a:pathLst>
              <a:path w="314" h="314">
                <a:moveTo>
                  <a:pt x="310" y="150"/>
                </a:moveTo>
                <a:cubicBezTo>
                  <a:pt x="314" y="234"/>
                  <a:pt x="249" y="306"/>
                  <a:pt x="164" y="310"/>
                </a:cubicBezTo>
                <a:cubicBezTo>
                  <a:pt x="80" y="314"/>
                  <a:pt x="8" y="249"/>
                  <a:pt x="4" y="165"/>
                </a:cubicBezTo>
                <a:cubicBezTo>
                  <a:pt x="0" y="80"/>
                  <a:pt x="65" y="9"/>
                  <a:pt x="149" y="4"/>
                </a:cubicBezTo>
                <a:cubicBezTo>
                  <a:pt x="234" y="0"/>
                  <a:pt x="305" y="65"/>
                  <a:pt x="310" y="150"/>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34" name="任意多边形 33"/>
          <p:cNvSpPr/>
          <p:nvPr>
            <p:custDataLst>
              <p:tags r:id="rId19"/>
            </p:custDataLst>
          </p:nvPr>
        </p:nvSpPr>
        <p:spPr bwMode="auto">
          <a:xfrm>
            <a:off x="6470907" y="2979293"/>
            <a:ext cx="930020" cy="930020"/>
          </a:xfrm>
          <a:custGeom>
            <a:avLst/>
            <a:gdLst>
              <a:gd name="T0" fmla="*/ 227 w 230"/>
              <a:gd name="T1" fmla="*/ 109 h 230"/>
              <a:gd name="T2" fmla="*/ 121 w 230"/>
              <a:gd name="T3" fmla="*/ 227 h 230"/>
              <a:gd name="T4" fmla="*/ 3 w 230"/>
              <a:gd name="T5" fmla="*/ 120 h 230"/>
              <a:gd name="T6" fmla="*/ 109 w 230"/>
              <a:gd name="T7" fmla="*/ 3 h 230"/>
              <a:gd name="T8" fmla="*/ 227 w 230"/>
              <a:gd name="T9" fmla="*/ 109 h 230"/>
            </a:gdLst>
            <a:ahLst/>
            <a:cxnLst>
              <a:cxn ang="0">
                <a:pos x="T0" y="T1"/>
              </a:cxn>
              <a:cxn ang="0">
                <a:pos x="T2" y="T3"/>
              </a:cxn>
              <a:cxn ang="0">
                <a:pos x="T4" y="T5"/>
              </a:cxn>
              <a:cxn ang="0">
                <a:pos x="T6" y="T7"/>
              </a:cxn>
              <a:cxn ang="0">
                <a:pos x="T8" y="T9"/>
              </a:cxn>
            </a:cxnLst>
            <a:rect l="0" t="0" r="r" b="b"/>
            <a:pathLst>
              <a:path w="230" h="230">
                <a:moveTo>
                  <a:pt x="227" y="109"/>
                </a:moveTo>
                <a:cubicBezTo>
                  <a:pt x="230" y="171"/>
                  <a:pt x="182" y="224"/>
                  <a:pt x="121" y="227"/>
                </a:cubicBezTo>
                <a:cubicBezTo>
                  <a:pt x="59" y="230"/>
                  <a:pt x="6" y="182"/>
                  <a:pt x="3" y="120"/>
                </a:cubicBezTo>
                <a:cubicBezTo>
                  <a:pt x="0" y="59"/>
                  <a:pt x="48" y="6"/>
                  <a:pt x="109" y="3"/>
                </a:cubicBezTo>
                <a:cubicBezTo>
                  <a:pt x="171" y="0"/>
                  <a:pt x="224" y="48"/>
                  <a:pt x="227" y="109"/>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16" name="任意多边形 15"/>
          <p:cNvSpPr/>
          <p:nvPr>
            <p:custDataLst>
              <p:tags r:id="rId20"/>
            </p:custDataLst>
          </p:nvPr>
        </p:nvSpPr>
        <p:spPr bwMode="auto">
          <a:xfrm flipH="1">
            <a:off x="4950910" y="2675723"/>
            <a:ext cx="2583030" cy="4219951"/>
          </a:xfrm>
          <a:custGeom>
            <a:avLst/>
            <a:gdLst>
              <a:gd name="T0" fmla="*/ 667 w 689"/>
              <a:gd name="T1" fmla="*/ 589 h 1041"/>
              <a:gd name="T2" fmla="*/ 462 w 689"/>
              <a:gd name="T3" fmla="*/ 672 h 1041"/>
              <a:gd name="T4" fmla="*/ 390 w 689"/>
              <a:gd name="T5" fmla="*/ 788 h 1041"/>
              <a:gd name="T6" fmla="*/ 383 w 689"/>
              <a:gd name="T7" fmla="*/ 983 h 1041"/>
              <a:gd name="T8" fmla="*/ 411 w 689"/>
              <a:gd name="T9" fmla="*/ 1041 h 1041"/>
              <a:gd name="T10" fmla="*/ 266 w 689"/>
              <a:gd name="T11" fmla="*/ 968 h 1041"/>
              <a:gd name="T12" fmla="*/ 274 w 689"/>
              <a:gd name="T13" fmla="*/ 866 h 1041"/>
              <a:gd name="T14" fmla="*/ 184 w 689"/>
              <a:gd name="T15" fmla="*/ 586 h 1041"/>
              <a:gd name="T16" fmla="*/ 0 w 689"/>
              <a:gd name="T17" fmla="*/ 473 h 1041"/>
              <a:gd name="T18" fmla="*/ 23 w 689"/>
              <a:gd name="T19" fmla="*/ 490 h 1041"/>
              <a:gd name="T20" fmla="*/ 154 w 689"/>
              <a:gd name="T21" fmla="*/ 527 h 1041"/>
              <a:gd name="T22" fmla="*/ 103 w 689"/>
              <a:gd name="T23" fmla="*/ 447 h 1041"/>
              <a:gd name="T24" fmla="*/ 73 w 689"/>
              <a:gd name="T25" fmla="*/ 340 h 1041"/>
              <a:gd name="T26" fmla="*/ 76 w 689"/>
              <a:gd name="T27" fmla="*/ 280 h 1041"/>
              <a:gd name="T28" fmla="*/ 83 w 689"/>
              <a:gd name="T29" fmla="*/ 323 h 1041"/>
              <a:gd name="T30" fmla="*/ 133 w 689"/>
              <a:gd name="T31" fmla="*/ 435 h 1041"/>
              <a:gd name="T32" fmla="*/ 151 w 689"/>
              <a:gd name="T33" fmla="*/ 458 h 1041"/>
              <a:gd name="T34" fmla="*/ 203 w 689"/>
              <a:gd name="T35" fmla="*/ 518 h 1041"/>
              <a:gd name="T36" fmla="*/ 243 w 689"/>
              <a:gd name="T37" fmla="*/ 567 h 1041"/>
              <a:gd name="T38" fmla="*/ 332 w 689"/>
              <a:gd name="T39" fmla="*/ 594 h 1041"/>
              <a:gd name="T40" fmla="*/ 359 w 689"/>
              <a:gd name="T41" fmla="*/ 494 h 1041"/>
              <a:gd name="T42" fmla="*/ 361 w 689"/>
              <a:gd name="T43" fmla="*/ 481 h 1041"/>
              <a:gd name="T44" fmla="*/ 370 w 689"/>
              <a:gd name="T45" fmla="*/ 427 h 1041"/>
              <a:gd name="T46" fmla="*/ 376 w 689"/>
              <a:gd name="T47" fmla="*/ 327 h 1041"/>
              <a:gd name="T48" fmla="*/ 375 w 689"/>
              <a:gd name="T49" fmla="*/ 287 h 1041"/>
              <a:gd name="T50" fmla="*/ 374 w 689"/>
              <a:gd name="T51" fmla="*/ 270 h 1041"/>
              <a:gd name="T52" fmla="*/ 368 w 689"/>
              <a:gd name="T53" fmla="*/ 215 h 1041"/>
              <a:gd name="T54" fmla="*/ 363 w 689"/>
              <a:gd name="T55" fmla="*/ 188 h 1041"/>
              <a:gd name="T56" fmla="*/ 358 w 689"/>
              <a:gd name="T57" fmla="*/ 165 h 1041"/>
              <a:gd name="T58" fmla="*/ 327 w 689"/>
              <a:gd name="T59" fmla="*/ 67 h 1041"/>
              <a:gd name="T60" fmla="*/ 295 w 689"/>
              <a:gd name="T61" fmla="*/ 0 h 1041"/>
              <a:gd name="T62" fmla="*/ 346 w 689"/>
              <a:gd name="T63" fmla="*/ 66 h 1041"/>
              <a:gd name="T64" fmla="*/ 386 w 689"/>
              <a:gd name="T65" fmla="*/ 146 h 1041"/>
              <a:gd name="T66" fmla="*/ 410 w 689"/>
              <a:gd name="T67" fmla="*/ 228 h 1041"/>
              <a:gd name="T68" fmla="*/ 416 w 689"/>
              <a:gd name="T69" fmla="*/ 259 h 1041"/>
              <a:gd name="T70" fmla="*/ 425 w 689"/>
              <a:gd name="T71" fmla="*/ 361 h 1041"/>
              <a:gd name="T72" fmla="*/ 437 w 689"/>
              <a:gd name="T73" fmla="*/ 370 h 1041"/>
              <a:gd name="T74" fmla="*/ 491 w 689"/>
              <a:gd name="T75" fmla="*/ 306 h 1041"/>
              <a:gd name="T76" fmla="*/ 520 w 689"/>
              <a:gd name="T77" fmla="*/ 275 h 1041"/>
              <a:gd name="T78" fmla="*/ 546 w 689"/>
              <a:gd name="T79" fmla="*/ 239 h 1041"/>
              <a:gd name="T80" fmla="*/ 599 w 689"/>
              <a:gd name="T81" fmla="*/ 113 h 1041"/>
              <a:gd name="T82" fmla="*/ 608 w 689"/>
              <a:gd name="T83" fmla="*/ 120 h 1041"/>
              <a:gd name="T84" fmla="*/ 607 w 689"/>
              <a:gd name="T85" fmla="*/ 131 h 1041"/>
              <a:gd name="T86" fmla="*/ 578 w 689"/>
              <a:gd name="T87" fmla="*/ 235 h 1041"/>
              <a:gd name="T88" fmla="*/ 556 w 689"/>
              <a:gd name="T89" fmla="*/ 280 h 1041"/>
              <a:gd name="T90" fmla="*/ 538 w 689"/>
              <a:gd name="T91" fmla="*/ 311 h 1041"/>
              <a:gd name="T92" fmla="*/ 489 w 689"/>
              <a:gd name="T93" fmla="*/ 386 h 1041"/>
              <a:gd name="T94" fmla="*/ 425 w 689"/>
              <a:gd name="T95" fmla="*/ 489 h 1041"/>
              <a:gd name="T96" fmla="*/ 406 w 689"/>
              <a:gd name="T97" fmla="*/ 605 h 1041"/>
              <a:gd name="T98" fmla="*/ 496 w 689"/>
              <a:gd name="T99" fmla="*/ 584 h 1041"/>
              <a:gd name="T100" fmla="*/ 614 w 689"/>
              <a:gd name="T101" fmla="*/ 485 h 1041"/>
              <a:gd name="T102" fmla="*/ 685 w 689"/>
              <a:gd name="T103" fmla="*/ 390 h 1041"/>
              <a:gd name="T104" fmla="*/ 686 w 689"/>
              <a:gd name="T105" fmla="*/ 390 h 1041"/>
              <a:gd name="T106" fmla="*/ 630 w 689"/>
              <a:gd name="T107" fmla="*/ 49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9" h="1041">
                <a:moveTo>
                  <a:pt x="534" y="591"/>
                </a:moveTo>
                <a:cubicBezTo>
                  <a:pt x="537" y="590"/>
                  <a:pt x="597" y="559"/>
                  <a:pt x="667" y="589"/>
                </a:cubicBezTo>
                <a:cubicBezTo>
                  <a:pt x="667" y="589"/>
                  <a:pt x="587" y="584"/>
                  <a:pt x="509" y="634"/>
                </a:cubicBezTo>
                <a:cubicBezTo>
                  <a:pt x="493" y="644"/>
                  <a:pt x="477" y="657"/>
                  <a:pt x="462" y="672"/>
                </a:cubicBezTo>
                <a:cubicBezTo>
                  <a:pt x="442" y="692"/>
                  <a:pt x="423" y="718"/>
                  <a:pt x="407" y="750"/>
                </a:cubicBezTo>
                <a:cubicBezTo>
                  <a:pt x="401" y="762"/>
                  <a:pt x="395" y="775"/>
                  <a:pt x="390" y="788"/>
                </a:cubicBezTo>
                <a:cubicBezTo>
                  <a:pt x="390" y="788"/>
                  <a:pt x="374" y="851"/>
                  <a:pt x="381" y="961"/>
                </a:cubicBezTo>
                <a:cubicBezTo>
                  <a:pt x="381" y="961"/>
                  <a:pt x="381" y="970"/>
                  <a:pt x="383" y="983"/>
                </a:cubicBezTo>
                <a:cubicBezTo>
                  <a:pt x="383" y="983"/>
                  <a:pt x="383" y="983"/>
                  <a:pt x="383" y="983"/>
                </a:cubicBezTo>
                <a:cubicBezTo>
                  <a:pt x="387" y="1000"/>
                  <a:pt x="387" y="1026"/>
                  <a:pt x="411" y="1041"/>
                </a:cubicBezTo>
                <a:cubicBezTo>
                  <a:pt x="227" y="1041"/>
                  <a:pt x="227" y="1041"/>
                  <a:pt x="227" y="1041"/>
                </a:cubicBezTo>
                <a:cubicBezTo>
                  <a:pt x="227" y="1041"/>
                  <a:pt x="258" y="1034"/>
                  <a:pt x="266" y="968"/>
                </a:cubicBezTo>
                <a:cubicBezTo>
                  <a:pt x="266" y="968"/>
                  <a:pt x="266" y="968"/>
                  <a:pt x="266" y="968"/>
                </a:cubicBezTo>
                <a:cubicBezTo>
                  <a:pt x="267" y="935"/>
                  <a:pt x="270" y="901"/>
                  <a:pt x="274" y="866"/>
                </a:cubicBezTo>
                <a:cubicBezTo>
                  <a:pt x="289" y="744"/>
                  <a:pt x="247" y="642"/>
                  <a:pt x="196" y="596"/>
                </a:cubicBezTo>
                <a:cubicBezTo>
                  <a:pt x="192" y="592"/>
                  <a:pt x="188" y="589"/>
                  <a:pt x="184" y="586"/>
                </a:cubicBezTo>
                <a:cubicBezTo>
                  <a:pt x="134" y="551"/>
                  <a:pt x="73" y="547"/>
                  <a:pt x="19" y="496"/>
                </a:cubicBezTo>
                <a:cubicBezTo>
                  <a:pt x="13" y="489"/>
                  <a:pt x="6" y="482"/>
                  <a:pt x="0" y="473"/>
                </a:cubicBezTo>
                <a:cubicBezTo>
                  <a:pt x="1" y="474"/>
                  <a:pt x="9" y="482"/>
                  <a:pt x="23" y="490"/>
                </a:cubicBezTo>
                <a:cubicBezTo>
                  <a:pt x="23" y="490"/>
                  <a:pt x="23" y="490"/>
                  <a:pt x="23" y="490"/>
                </a:cubicBezTo>
                <a:cubicBezTo>
                  <a:pt x="37" y="499"/>
                  <a:pt x="57" y="509"/>
                  <a:pt x="82" y="516"/>
                </a:cubicBezTo>
                <a:cubicBezTo>
                  <a:pt x="103" y="522"/>
                  <a:pt x="126" y="526"/>
                  <a:pt x="154" y="527"/>
                </a:cubicBezTo>
                <a:cubicBezTo>
                  <a:pt x="154" y="527"/>
                  <a:pt x="137" y="509"/>
                  <a:pt x="120" y="479"/>
                </a:cubicBezTo>
                <a:cubicBezTo>
                  <a:pt x="114" y="470"/>
                  <a:pt x="108" y="459"/>
                  <a:pt x="103" y="447"/>
                </a:cubicBezTo>
                <a:cubicBezTo>
                  <a:pt x="94" y="429"/>
                  <a:pt x="86" y="408"/>
                  <a:pt x="81" y="386"/>
                </a:cubicBezTo>
                <a:cubicBezTo>
                  <a:pt x="77" y="372"/>
                  <a:pt x="74" y="356"/>
                  <a:pt x="73" y="340"/>
                </a:cubicBezTo>
                <a:cubicBezTo>
                  <a:pt x="72" y="332"/>
                  <a:pt x="72" y="323"/>
                  <a:pt x="72" y="314"/>
                </a:cubicBezTo>
                <a:cubicBezTo>
                  <a:pt x="73" y="303"/>
                  <a:pt x="74" y="291"/>
                  <a:pt x="76" y="280"/>
                </a:cubicBezTo>
                <a:cubicBezTo>
                  <a:pt x="76" y="280"/>
                  <a:pt x="76" y="290"/>
                  <a:pt x="79" y="305"/>
                </a:cubicBezTo>
                <a:cubicBezTo>
                  <a:pt x="80" y="311"/>
                  <a:pt x="82" y="316"/>
                  <a:pt x="83" y="323"/>
                </a:cubicBezTo>
                <a:cubicBezTo>
                  <a:pt x="89" y="346"/>
                  <a:pt x="98" y="377"/>
                  <a:pt x="115" y="406"/>
                </a:cubicBezTo>
                <a:cubicBezTo>
                  <a:pt x="120" y="416"/>
                  <a:pt x="126" y="426"/>
                  <a:pt x="133" y="435"/>
                </a:cubicBezTo>
                <a:cubicBezTo>
                  <a:pt x="139" y="442"/>
                  <a:pt x="145" y="450"/>
                  <a:pt x="151" y="458"/>
                </a:cubicBezTo>
                <a:cubicBezTo>
                  <a:pt x="151" y="458"/>
                  <a:pt x="151" y="458"/>
                  <a:pt x="151" y="458"/>
                </a:cubicBezTo>
                <a:cubicBezTo>
                  <a:pt x="153" y="460"/>
                  <a:pt x="155" y="462"/>
                  <a:pt x="157" y="465"/>
                </a:cubicBezTo>
                <a:cubicBezTo>
                  <a:pt x="171" y="482"/>
                  <a:pt x="187" y="500"/>
                  <a:pt x="203" y="518"/>
                </a:cubicBezTo>
                <a:cubicBezTo>
                  <a:pt x="203" y="518"/>
                  <a:pt x="203" y="518"/>
                  <a:pt x="203" y="518"/>
                </a:cubicBezTo>
                <a:cubicBezTo>
                  <a:pt x="216" y="534"/>
                  <a:pt x="230" y="550"/>
                  <a:pt x="243" y="567"/>
                </a:cubicBezTo>
                <a:cubicBezTo>
                  <a:pt x="270" y="601"/>
                  <a:pt x="293" y="637"/>
                  <a:pt x="303" y="671"/>
                </a:cubicBezTo>
                <a:cubicBezTo>
                  <a:pt x="303" y="671"/>
                  <a:pt x="317" y="642"/>
                  <a:pt x="332" y="594"/>
                </a:cubicBezTo>
                <a:cubicBezTo>
                  <a:pt x="333" y="593"/>
                  <a:pt x="333" y="593"/>
                  <a:pt x="333" y="592"/>
                </a:cubicBezTo>
                <a:cubicBezTo>
                  <a:pt x="342" y="565"/>
                  <a:pt x="351" y="532"/>
                  <a:pt x="359" y="494"/>
                </a:cubicBezTo>
                <a:cubicBezTo>
                  <a:pt x="359" y="491"/>
                  <a:pt x="360" y="489"/>
                  <a:pt x="360" y="486"/>
                </a:cubicBezTo>
                <a:cubicBezTo>
                  <a:pt x="361" y="484"/>
                  <a:pt x="361" y="482"/>
                  <a:pt x="361" y="481"/>
                </a:cubicBezTo>
                <a:cubicBezTo>
                  <a:pt x="364" y="468"/>
                  <a:pt x="366" y="454"/>
                  <a:pt x="368" y="440"/>
                </a:cubicBezTo>
                <a:cubicBezTo>
                  <a:pt x="369" y="436"/>
                  <a:pt x="369" y="431"/>
                  <a:pt x="370" y="427"/>
                </a:cubicBezTo>
                <a:cubicBezTo>
                  <a:pt x="373" y="400"/>
                  <a:pt x="375" y="371"/>
                  <a:pt x="376" y="342"/>
                </a:cubicBezTo>
                <a:cubicBezTo>
                  <a:pt x="376" y="337"/>
                  <a:pt x="376" y="332"/>
                  <a:pt x="376" y="327"/>
                </a:cubicBezTo>
                <a:cubicBezTo>
                  <a:pt x="376" y="314"/>
                  <a:pt x="376" y="301"/>
                  <a:pt x="375" y="288"/>
                </a:cubicBezTo>
                <a:cubicBezTo>
                  <a:pt x="375" y="287"/>
                  <a:pt x="375" y="287"/>
                  <a:pt x="375" y="287"/>
                </a:cubicBezTo>
                <a:cubicBezTo>
                  <a:pt x="375" y="281"/>
                  <a:pt x="374" y="276"/>
                  <a:pt x="374" y="270"/>
                </a:cubicBezTo>
                <a:cubicBezTo>
                  <a:pt x="374" y="270"/>
                  <a:pt x="374" y="270"/>
                  <a:pt x="374" y="270"/>
                </a:cubicBezTo>
                <a:cubicBezTo>
                  <a:pt x="374" y="265"/>
                  <a:pt x="373" y="261"/>
                  <a:pt x="373" y="257"/>
                </a:cubicBezTo>
                <a:cubicBezTo>
                  <a:pt x="372" y="243"/>
                  <a:pt x="370" y="229"/>
                  <a:pt x="368" y="215"/>
                </a:cubicBezTo>
                <a:cubicBezTo>
                  <a:pt x="367" y="207"/>
                  <a:pt x="365" y="199"/>
                  <a:pt x="364" y="191"/>
                </a:cubicBezTo>
                <a:cubicBezTo>
                  <a:pt x="363" y="190"/>
                  <a:pt x="363" y="189"/>
                  <a:pt x="363" y="188"/>
                </a:cubicBezTo>
                <a:cubicBezTo>
                  <a:pt x="363" y="188"/>
                  <a:pt x="363" y="188"/>
                  <a:pt x="363" y="188"/>
                </a:cubicBezTo>
                <a:cubicBezTo>
                  <a:pt x="362" y="181"/>
                  <a:pt x="360" y="173"/>
                  <a:pt x="358" y="165"/>
                </a:cubicBezTo>
                <a:cubicBezTo>
                  <a:pt x="352" y="139"/>
                  <a:pt x="344" y="113"/>
                  <a:pt x="334" y="86"/>
                </a:cubicBezTo>
                <a:cubicBezTo>
                  <a:pt x="332" y="80"/>
                  <a:pt x="330" y="74"/>
                  <a:pt x="327" y="67"/>
                </a:cubicBezTo>
                <a:cubicBezTo>
                  <a:pt x="323" y="57"/>
                  <a:pt x="319" y="48"/>
                  <a:pt x="314" y="38"/>
                </a:cubicBezTo>
                <a:cubicBezTo>
                  <a:pt x="308" y="25"/>
                  <a:pt x="302" y="12"/>
                  <a:pt x="295" y="0"/>
                </a:cubicBezTo>
                <a:cubicBezTo>
                  <a:pt x="296" y="1"/>
                  <a:pt x="310" y="14"/>
                  <a:pt x="328" y="39"/>
                </a:cubicBezTo>
                <a:cubicBezTo>
                  <a:pt x="334" y="47"/>
                  <a:pt x="340" y="56"/>
                  <a:pt x="346" y="66"/>
                </a:cubicBezTo>
                <a:cubicBezTo>
                  <a:pt x="346" y="66"/>
                  <a:pt x="346" y="66"/>
                  <a:pt x="346" y="66"/>
                </a:cubicBezTo>
                <a:cubicBezTo>
                  <a:pt x="359" y="87"/>
                  <a:pt x="373" y="114"/>
                  <a:pt x="386" y="146"/>
                </a:cubicBezTo>
                <a:cubicBezTo>
                  <a:pt x="392" y="163"/>
                  <a:pt x="398" y="181"/>
                  <a:pt x="404" y="201"/>
                </a:cubicBezTo>
                <a:cubicBezTo>
                  <a:pt x="406" y="210"/>
                  <a:pt x="408" y="218"/>
                  <a:pt x="410" y="228"/>
                </a:cubicBezTo>
                <a:cubicBezTo>
                  <a:pt x="410" y="228"/>
                  <a:pt x="410" y="228"/>
                  <a:pt x="410" y="228"/>
                </a:cubicBezTo>
                <a:cubicBezTo>
                  <a:pt x="412" y="238"/>
                  <a:pt x="414" y="248"/>
                  <a:pt x="416" y="259"/>
                </a:cubicBezTo>
                <a:cubicBezTo>
                  <a:pt x="420" y="281"/>
                  <a:pt x="423" y="305"/>
                  <a:pt x="424" y="331"/>
                </a:cubicBezTo>
                <a:cubicBezTo>
                  <a:pt x="424" y="340"/>
                  <a:pt x="425" y="350"/>
                  <a:pt x="425" y="361"/>
                </a:cubicBezTo>
                <a:cubicBezTo>
                  <a:pt x="425" y="370"/>
                  <a:pt x="425" y="379"/>
                  <a:pt x="425" y="389"/>
                </a:cubicBezTo>
                <a:cubicBezTo>
                  <a:pt x="425" y="389"/>
                  <a:pt x="429" y="381"/>
                  <a:pt x="437" y="370"/>
                </a:cubicBezTo>
                <a:cubicBezTo>
                  <a:pt x="442" y="362"/>
                  <a:pt x="449" y="353"/>
                  <a:pt x="457" y="344"/>
                </a:cubicBezTo>
                <a:cubicBezTo>
                  <a:pt x="467" y="331"/>
                  <a:pt x="478" y="317"/>
                  <a:pt x="491" y="306"/>
                </a:cubicBezTo>
                <a:cubicBezTo>
                  <a:pt x="495" y="302"/>
                  <a:pt x="501" y="297"/>
                  <a:pt x="506" y="291"/>
                </a:cubicBezTo>
                <a:cubicBezTo>
                  <a:pt x="511" y="286"/>
                  <a:pt x="515" y="281"/>
                  <a:pt x="520" y="275"/>
                </a:cubicBezTo>
                <a:cubicBezTo>
                  <a:pt x="528" y="265"/>
                  <a:pt x="537" y="253"/>
                  <a:pt x="546" y="239"/>
                </a:cubicBezTo>
                <a:cubicBezTo>
                  <a:pt x="546" y="239"/>
                  <a:pt x="546" y="239"/>
                  <a:pt x="546" y="239"/>
                </a:cubicBezTo>
                <a:cubicBezTo>
                  <a:pt x="551" y="231"/>
                  <a:pt x="556" y="222"/>
                  <a:pt x="561" y="213"/>
                </a:cubicBezTo>
                <a:cubicBezTo>
                  <a:pt x="575" y="186"/>
                  <a:pt x="588" y="153"/>
                  <a:pt x="599" y="113"/>
                </a:cubicBezTo>
                <a:cubicBezTo>
                  <a:pt x="602" y="101"/>
                  <a:pt x="605" y="88"/>
                  <a:pt x="608" y="74"/>
                </a:cubicBezTo>
                <a:cubicBezTo>
                  <a:pt x="608" y="74"/>
                  <a:pt x="611" y="91"/>
                  <a:pt x="608" y="120"/>
                </a:cubicBezTo>
                <a:cubicBezTo>
                  <a:pt x="608" y="123"/>
                  <a:pt x="607" y="127"/>
                  <a:pt x="607" y="131"/>
                </a:cubicBezTo>
                <a:cubicBezTo>
                  <a:pt x="607" y="131"/>
                  <a:pt x="607" y="131"/>
                  <a:pt x="607" y="131"/>
                </a:cubicBezTo>
                <a:cubicBezTo>
                  <a:pt x="606" y="137"/>
                  <a:pt x="605" y="143"/>
                  <a:pt x="604" y="150"/>
                </a:cubicBezTo>
                <a:cubicBezTo>
                  <a:pt x="600" y="174"/>
                  <a:pt x="592" y="203"/>
                  <a:pt x="578" y="235"/>
                </a:cubicBezTo>
                <a:cubicBezTo>
                  <a:pt x="574" y="244"/>
                  <a:pt x="570" y="253"/>
                  <a:pt x="566" y="262"/>
                </a:cubicBezTo>
                <a:cubicBezTo>
                  <a:pt x="563" y="268"/>
                  <a:pt x="560" y="274"/>
                  <a:pt x="556" y="280"/>
                </a:cubicBezTo>
                <a:cubicBezTo>
                  <a:pt x="553" y="286"/>
                  <a:pt x="550" y="291"/>
                  <a:pt x="547" y="297"/>
                </a:cubicBezTo>
                <a:cubicBezTo>
                  <a:pt x="544" y="302"/>
                  <a:pt x="541" y="306"/>
                  <a:pt x="538" y="311"/>
                </a:cubicBezTo>
                <a:cubicBezTo>
                  <a:pt x="521" y="337"/>
                  <a:pt x="508" y="359"/>
                  <a:pt x="496" y="376"/>
                </a:cubicBezTo>
                <a:cubicBezTo>
                  <a:pt x="493" y="379"/>
                  <a:pt x="491" y="383"/>
                  <a:pt x="489" y="386"/>
                </a:cubicBezTo>
                <a:cubicBezTo>
                  <a:pt x="448" y="446"/>
                  <a:pt x="439" y="449"/>
                  <a:pt x="427" y="479"/>
                </a:cubicBezTo>
                <a:cubicBezTo>
                  <a:pt x="427" y="479"/>
                  <a:pt x="426" y="483"/>
                  <a:pt x="425" y="489"/>
                </a:cubicBezTo>
                <a:cubicBezTo>
                  <a:pt x="425" y="492"/>
                  <a:pt x="424" y="497"/>
                  <a:pt x="423" y="501"/>
                </a:cubicBezTo>
                <a:cubicBezTo>
                  <a:pt x="419" y="526"/>
                  <a:pt x="411" y="568"/>
                  <a:pt x="406" y="605"/>
                </a:cubicBezTo>
                <a:cubicBezTo>
                  <a:pt x="401" y="635"/>
                  <a:pt x="397" y="663"/>
                  <a:pt x="396" y="677"/>
                </a:cubicBezTo>
                <a:cubicBezTo>
                  <a:pt x="396" y="677"/>
                  <a:pt x="444" y="624"/>
                  <a:pt x="496" y="584"/>
                </a:cubicBezTo>
                <a:cubicBezTo>
                  <a:pt x="502" y="579"/>
                  <a:pt x="509" y="574"/>
                  <a:pt x="515" y="570"/>
                </a:cubicBezTo>
                <a:cubicBezTo>
                  <a:pt x="545" y="548"/>
                  <a:pt x="581" y="519"/>
                  <a:pt x="614" y="485"/>
                </a:cubicBezTo>
                <a:cubicBezTo>
                  <a:pt x="615" y="485"/>
                  <a:pt x="615" y="484"/>
                  <a:pt x="616" y="483"/>
                </a:cubicBezTo>
                <a:cubicBezTo>
                  <a:pt x="644" y="454"/>
                  <a:pt x="669" y="422"/>
                  <a:pt x="685" y="390"/>
                </a:cubicBezTo>
                <a:cubicBezTo>
                  <a:pt x="686" y="387"/>
                  <a:pt x="688" y="385"/>
                  <a:pt x="689" y="383"/>
                </a:cubicBezTo>
                <a:cubicBezTo>
                  <a:pt x="689" y="383"/>
                  <a:pt x="688" y="386"/>
                  <a:pt x="686" y="390"/>
                </a:cubicBezTo>
                <a:cubicBezTo>
                  <a:pt x="681" y="406"/>
                  <a:pt x="665" y="444"/>
                  <a:pt x="632" y="490"/>
                </a:cubicBezTo>
                <a:cubicBezTo>
                  <a:pt x="631" y="490"/>
                  <a:pt x="631" y="491"/>
                  <a:pt x="630" y="492"/>
                </a:cubicBezTo>
                <a:cubicBezTo>
                  <a:pt x="607" y="523"/>
                  <a:pt x="576" y="558"/>
                  <a:pt x="534" y="591"/>
                </a:cubicBezTo>
                <a:close/>
              </a:path>
            </a:pathLst>
          </a:custGeom>
          <a:solidFill>
            <a:schemeClr val="tx1">
              <a:lumMod val="65000"/>
              <a:lumOff val="3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14" name="任意多边形 13"/>
          <p:cNvSpPr/>
          <p:nvPr>
            <p:custDataLst>
              <p:tags r:id="rId21"/>
            </p:custDataLst>
          </p:nvPr>
        </p:nvSpPr>
        <p:spPr bwMode="auto">
          <a:xfrm>
            <a:off x="4861877" y="3690484"/>
            <a:ext cx="1324768" cy="1327986"/>
          </a:xfrm>
          <a:custGeom>
            <a:avLst/>
            <a:gdLst>
              <a:gd name="T0" fmla="*/ 996292 w 327"/>
              <a:gd name="T1" fmla="*/ 610022 h 328"/>
              <a:gd name="T2" fmla="*/ 965447 w 327"/>
              <a:gd name="T3" fmla="*/ 705530 h 328"/>
              <a:gd name="T4" fmla="*/ 956194 w 327"/>
              <a:gd name="T5" fmla="*/ 724016 h 328"/>
              <a:gd name="T6" fmla="*/ 740279 w 327"/>
              <a:gd name="T7" fmla="*/ 945842 h 328"/>
              <a:gd name="T8" fmla="*/ 626153 w 327"/>
              <a:gd name="T9" fmla="*/ 988975 h 328"/>
              <a:gd name="T10" fmla="*/ 533618 w 327"/>
              <a:gd name="T11" fmla="*/ 1001298 h 328"/>
              <a:gd name="T12" fmla="*/ 129549 w 327"/>
              <a:gd name="T13" fmla="*/ 831848 h 328"/>
              <a:gd name="T14" fmla="*/ 46267 w 327"/>
              <a:gd name="T15" fmla="*/ 699368 h 328"/>
              <a:gd name="T16" fmla="*/ 6169 w 327"/>
              <a:gd name="T17" fmla="*/ 526837 h 328"/>
              <a:gd name="T18" fmla="*/ 98704 w 327"/>
              <a:gd name="T19" fmla="*/ 209502 h 328"/>
              <a:gd name="T20" fmla="*/ 120295 w 327"/>
              <a:gd name="T21" fmla="*/ 181774 h 328"/>
              <a:gd name="T22" fmla="*/ 305365 w 327"/>
              <a:gd name="T23" fmla="*/ 43133 h 328"/>
              <a:gd name="T24" fmla="*/ 407153 w 327"/>
              <a:gd name="T25" fmla="*/ 12324 h 328"/>
              <a:gd name="T26" fmla="*/ 478097 w 327"/>
              <a:gd name="T27" fmla="*/ 3081 h 328"/>
              <a:gd name="T28" fmla="*/ 478097 w 327"/>
              <a:gd name="T29" fmla="*/ 3081 h 328"/>
              <a:gd name="T30" fmla="*/ 481181 w 327"/>
              <a:gd name="T31" fmla="*/ 3081 h 328"/>
              <a:gd name="T32" fmla="*/ 561378 w 327"/>
              <a:gd name="T33" fmla="*/ 3081 h 328"/>
              <a:gd name="T34" fmla="*/ 561378 w 327"/>
              <a:gd name="T35" fmla="*/ 3081 h 328"/>
              <a:gd name="T36" fmla="*/ 764955 w 327"/>
              <a:gd name="T37" fmla="*/ 73942 h 328"/>
              <a:gd name="T38" fmla="*/ 814307 w 327"/>
              <a:gd name="T39" fmla="*/ 104751 h 328"/>
              <a:gd name="T40" fmla="*/ 922264 w 327"/>
              <a:gd name="T41" fmla="*/ 221826 h 328"/>
              <a:gd name="T42" fmla="*/ 922264 w 327"/>
              <a:gd name="T43" fmla="*/ 224907 h 328"/>
              <a:gd name="T44" fmla="*/ 950025 w 327"/>
              <a:gd name="T45" fmla="*/ 264959 h 328"/>
              <a:gd name="T46" fmla="*/ 1008630 w 327"/>
              <a:gd name="T47" fmla="*/ 477542 h 328"/>
              <a:gd name="T48" fmla="*/ 996292 w 327"/>
              <a:gd name="T49" fmla="*/ 610022 h 3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7" h="328">
                <a:moveTo>
                  <a:pt x="323" y="198"/>
                </a:moveTo>
                <a:cubicBezTo>
                  <a:pt x="321" y="209"/>
                  <a:pt x="317" y="219"/>
                  <a:pt x="313" y="229"/>
                </a:cubicBezTo>
                <a:cubicBezTo>
                  <a:pt x="312" y="231"/>
                  <a:pt x="311" y="233"/>
                  <a:pt x="310" y="235"/>
                </a:cubicBezTo>
                <a:cubicBezTo>
                  <a:pt x="295" y="266"/>
                  <a:pt x="270" y="291"/>
                  <a:pt x="240" y="307"/>
                </a:cubicBezTo>
                <a:cubicBezTo>
                  <a:pt x="228" y="313"/>
                  <a:pt x="216" y="318"/>
                  <a:pt x="203" y="321"/>
                </a:cubicBezTo>
                <a:cubicBezTo>
                  <a:pt x="193" y="323"/>
                  <a:pt x="183" y="325"/>
                  <a:pt x="173" y="325"/>
                </a:cubicBezTo>
                <a:cubicBezTo>
                  <a:pt x="121" y="328"/>
                  <a:pt x="74" y="306"/>
                  <a:pt x="42" y="270"/>
                </a:cubicBezTo>
                <a:cubicBezTo>
                  <a:pt x="31" y="257"/>
                  <a:pt x="22" y="243"/>
                  <a:pt x="15" y="227"/>
                </a:cubicBezTo>
                <a:cubicBezTo>
                  <a:pt x="8" y="210"/>
                  <a:pt x="3" y="191"/>
                  <a:pt x="2" y="171"/>
                </a:cubicBezTo>
                <a:cubicBezTo>
                  <a:pt x="0" y="133"/>
                  <a:pt x="12" y="97"/>
                  <a:pt x="32" y="68"/>
                </a:cubicBezTo>
                <a:cubicBezTo>
                  <a:pt x="35" y="65"/>
                  <a:pt x="37" y="62"/>
                  <a:pt x="39" y="59"/>
                </a:cubicBezTo>
                <a:cubicBezTo>
                  <a:pt x="55" y="40"/>
                  <a:pt x="76" y="24"/>
                  <a:pt x="99" y="14"/>
                </a:cubicBezTo>
                <a:cubicBezTo>
                  <a:pt x="109" y="10"/>
                  <a:pt x="120" y="6"/>
                  <a:pt x="132" y="4"/>
                </a:cubicBezTo>
                <a:cubicBezTo>
                  <a:pt x="139" y="2"/>
                  <a:pt x="147" y="1"/>
                  <a:pt x="155" y="1"/>
                </a:cubicBezTo>
                <a:cubicBezTo>
                  <a:pt x="155" y="1"/>
                  <a:pt x="155" y="1"/>
                  <a:pt x="155" y="1"/>
                </a:cubicBezTo>
                <a:cubicBezTo>
                  <a:pt x="155" y="1"/>
                  <a:pt x="156" y="1"/>
                  <a:pt x="156" y="1"/>
                </a:cubicBezTo>
                <a:cubicBezTo>
                  <a:pt x="165" y="0"/>
                  <a:pt x="173" y="0"/>
                  <a:pt x="182" y="1"/>
                </a:cubicBezTo>
                <a:cubicBezTo>
                  <a:pt x="182" y="1"/>
                  <a:pt x="182" y="1"/>
                  <a:pt x="182" y="1"/>
                </a:cubicBezTo>
                <a:cubicBezTo>
                  <a:pt x="206" y="4"/>
                  <a:pt x="228" y="12"/>
                  <a:pt x="248" y="24"/>
                </a:cubicBezTo>
                <a:cubicBezTo>
                  <a:pt x="253" y="27"/>
                  <a:pt x="259" y="30"/>
                  <a:pt x="264" y="34"/>
                </a:cubicBezTo>
                <a:cubicBezTo>
                  <a:pt x="277" y="45"/>
                  <a:pt x="290" y="58"/>
                  <a:pt x="299" y="72"/>
                </a:cubicBezTo>
                <a:cubicBezTo>
                  <a:pt x="299" y="73"/>
                  <a:pt x="299" y="73"/>
                  <a:pt x="299" y="73"/>
                </a:cubicBezTo>
                <a:cubicBezTo>
                  <a:pt x="302" y="77"/>
                  <a:pt x="305" y="82"/>
                  <a:pt x="308" y="86"/>
                </a:cubicBezTo>
                <a:cubicBezTo>
                  <a:pt x="319" y="107"/>
                  <a:pt x="325" y="130"/>
                  <a:pt x="327" y="155"/>
                </a:cubicBezTo>
                <a:cubicBezTo>
                  <a:pt x="327" y="170"/>
                  <a:pt x="326" y="184"/>
                  <a:pt x="323" y="198"/>
                </a:cubicBezTo>
                <a:close/>
              </a:path>
            </a:pathLst>
          </a:custGeom>
          <a:solidFill>
            <a:schemeClr val="accent6">
              <a:lumMod val="40000"/>
              <a:lumOff val="60000"/>
              <a:alpha val="61000"/>
            </a:schemeClr>
          </a:solidFill>
          <a:ln>
            <a:noFill/>
          </a:ln>
        </p:spPr>
        <p:txBody>
          <a:bodyPr anchor="ctr"/>
          <a:p>
            <a:pPr algn="ctr">
              <a:lnSpc>
                <a:spcPct val="130000"/>
              </a:lnSpc>
            </a:pPr>
            <a:endParaRPr dirty="0">
              <a:latin typeface="微软雅黑" panose="020B0503020204020204" pitchFamily="34" charset="-122"/>
              <a:ea typeface="微软雅黑" panose="020B0503020204020204" pitchFamily="34" charset="-122"/>
            </a:endParaRPr>
          </a:p>
        </p:txBody>
      </p:sp>
      <p:sp>
        <p:nvSpPr>
          <p:cNvPr id="30" name="任意多边形 29"/>
          <p:cNvSpPr/>
          <p:nvPr>
            <p:custDataLst>
              <p:tags r:id="rId22"/>
            </p:custDataLst>
          </p:nvPr>
        </p:nvSpPr>
        <p:spPr bwMode="auto">
          <a:xfrm>
            <a:off x="5187973" y="2852716"/>
            <a:ext cx="996526" cy="998672"/>
          </a:xfrm>
          <a:custGeom>
            <a:avLst/>
            <a:gdLst>
              <a:gd name="T0" fmla="*/ 243 w 246"/>
              <a:gd name="T1" fmla="*/ 118 h 247"/>
              <a:gd name="T2" fmla="*/ 129 w 246"/>
              <a:gd name="T3" fmla="*/ 243 h 247"/>
              <a:gd name="T4" fmla="*/ 3 w 246"/>
              <a:gd name="T5" fmla="*/ 130 h 247"/>
              <a:gd name="T6" fmla="*/ 117 w 246"/>
              <a:gd name="T7" fmla="*/ 4 h 247"/>
              <a:gd name="T8" fmla="*/ 243 w 246"/>
              <a:gd name="T9" fmla="*/ 118 h 247"/>
            </a:gdLst>
            <a:ahLst/>
            <a:cxnLst>
              <a:cxn ang="0">
                <a:pos x="T0" y="T1"/>
              </a:cxn>
              <a:cxn ang="0">
                <a:pos x="T2" y="T3"/>
              </a:cxn>
              <a:cxn ang="0">
                <a:pos x="T4" y="T5"/>
              </a:cxn>
              <a:cxn ang="0">
                <a:pos x="T6" y="T7"/>
              </a:cxn>
              <a:cxn ang="0">
                <a:pos x="T8" y="T9"/>
              </a:cxn>
            </a:cxnLst>
            <a:rect l="0" t="0" r="r" b="b"/>
            <a:pathLst>
              <a:path w="246" h="247">
                <a:moveTo>
                  <a:pt x="243" y="118"/>
                </a:moveTo>
                <a:cubicBezTo>
                  <a:pt x="246" y="184"/>
                  <a:pt x="195" y="240"/>
                  <a:pt x="129" y="243"/>
                </a:cubicBezTo>
                <a:cubicBezTo>
                  <a:pt x="63" y="247"/>
                  <a:pt x="7" y="196"/>
                  <a:pt x="3" y="130"/>
                </a:cubicBezTo>
                <a:cubicBezTo>
                  <a:pt x="0" y="63"/>
                  <a:pt x="51" y="7"/>
                  <a:pt x="117" y="4"/>
                </a:cubicBezTo>
                <a:cubicBezTo>
                  <a:pt x="183" y="0"/>
                  <a:pt x="240" y="51"/>
                  <a:pt x="243" y="118"/>
                </a:cubicBezTo>
                <a:close/>
              </a:path>
            </a:pathLst>
          </a:custGeom>
          <a:solidFill>
            <a:schemeClr val="accent6"/>
          </a:solidFill>
          <a:ln>
            <a:noFill/>
          </a:ln>
        </p:spPr>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31" name="任意多边形 30"/>
          <p:cNvSpPr/>
          <p:nvPr>
            <p:custDataLst>
              <p:tags r:id="rId23"/>
            </p:custDataLst>
          </p:nvPr>
        </p:nvSpPr>
        <p:spPr bwMode="auto">
          <a:xfrm>
            <a:off x="6257442" y="3459857"/>
            <a:ext cx="835623" cy="833478"/>
          </a:xfrm>
          <a:custGeom>
            <a:avLst/>
            <a:gdLst>
              <a:gd name="T0" fmla="*/ 204 w 206"/>
              <a:gd name="T1" fmla="*/ 98 h 206"/>
              <a:gd name="T2" fmla="*/ 108 w 206"/>
              <a:gd name="T3" fmla="*/ 203 h 206"/>
              <a:gd name="T4" fmla="*/ 3 w 206"/>
              <a:gd name="T5" fmla="*/ 108 h 206"/>
              <a:gd name="T6" fmla="*/ 98 w 206"/>
              <a:gd name="T7" fmla="*/ 3 h 206"/>
              <a:gd name="T8" fmla="*/ 204 w 206"/>
              <a:gd name="T9" fmla="*/ 98 h 206"/>
            </a:gdLst>
            <a:ahLst/>
            <a:cxnLst>
              <a:cxn ang="0">
                <a:pos x="T0" y="T1"/>
              </a:cxn>
              <a:cxn ang="0">
                <a:pos x="T2" y="T3"/>
              </a:cxn>
              <a:cxn ang="0">
                <a:pos x="T4" y="T5"/>
              </a:cxn>
              <a:cxn ang="0">
                <a:pos x="T6" y="T7"/>
              </a:cxn>
              <a:cxn ang="0">
                <a:pos x="T8" y="T9"/>
              </a:cxn>
            </a:cxnLst>
            <a:rect l="0" t="0" r="r" b="b"/>
            <a:pathLst>
              <a:path w="206" h="206">
                <a:moveTo>
                  <a:pt x="204" y="98"/>
                </a:moveTo>
                <a:cubicBezTo>
                  <a:pt x="206" y="153"/>
                  <a:pt x="164" y="200"/>
                  <a:pt x="108" y="203"/>
                </a:cubicBezTo>
                <a:cubicBezTo>
                  <a:pt x="53" y="206"/>
                  <a:pt x="6" y="163"/>
                  <a:pt x="3" y="108"/>
                </a:cubicBezTo>
                <a:cubicBezTo>
                  <a:pt x="0" y="52"/>
                  <a:pt x="43" y="5"/>
                  <a:pt x="98" y="3"/>
                </a:cubicBezTo>
                <a:cubicBezTo>
                  <a:pt x="154" y="0"/>
                  <a:pt x="201" y="42"/>
                  <a:pt x="204" y="98"/>
                </a:cubicBezTo>
                <a:close/>
              </a:path>
            </a:pathLst>
          </a:custGeom>
          <a:solidFill>
            <a:schemeClr val="accent6">
              <a:lumMod val="20000"/>
              <a:lumOff val="80000"/>
            </a:schemeClr>
          </a:solidFill>
          <a:ln>
            <a:noFill/>
          </a:ln>
        </p:spPr>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0" name="任意多边形 19"/>
          <p:cNvSpPr/>
          <p:nvPr>
            <p:custDataLst>
              <p:tags r:id="rId24"/>
            </p:custDataLst>
          </p:nvPr>
        </p:nvSpPr>
        <p:spPr bwMode="auto">
          <a:xfrm>
            <a:off x="7398781" y="2687522"/>
            <a:ext cx="279971" cy="282117"/>
          </a:xfrm>
          <a:custGeom>
            <a:avLst/>
            <a:gdLst>
              <a:gd name="T0" fmla="*/ 68 w 69"/>
              <a:gd name="T1" fmla="*/ 33 h 69"/>
              <a:gd name="T2" fmla="*/ 36 w 69"/>
              <a:gd name="T3" fmla="*/ 68 h 69"/>
              <a:gd name="T4" fmla="*/ 0 w 69"/>
              <a:gd name="T5" fmla="*/ 36 h 69"/>
              <a:gd name="T6" fmla="*/ 32 w 69"/>
              <a:gd name="T7" fmla="*/ 1 h 69"/>
              <a:gd name="T8" fmla="*/ 68 w 69"/>
              <a:gd name="T9" fmla="*/ 33 h 69"/>
            </a:gdLst>
            <a:ahLst/>
            <a:cxnLst>
              <a:cxn ang="0">
                <a:pos x="T0" y="T1"/>
              </a:cxn>
              <a:cxn ang="0">
                <a:pos x="T2" y="T3"/>
              </a:cxn>
              <a:cxn ang="0">
                <a:pos x="T4" y="T5"/>
              </a:cxn>
              <a:cxn ang="0">
                <a:pos x="T6" y="T7"/>
              </a:cxn>
              <a:cxn ang="0">
                <a:pos x="T8" y="T9"/>
              </a:cxn>
            </a:cxnLst>
            <a:rect l="0" t="0" r="r" b="b"/>
            <a:pathLst>
              <a:path w="69" h="69">
                <a:moveTo>
                  <a:pt x="68" y="33"/>
                </a:moveTo>
                <a:cubicBezTo>
                  <a:pt x="69" y="52"/>
                  <a:pt x="54" y="67"/>
                  <a:pt x="36" y="68"/>
                </a:cubicBezTo>
                <a:cubicBezTo>
                  <a:pt x="17" y="69"/>
                  <a:pt x="1" y="55"/>
                  <a:pt x="0" y="36"/>
                </a:cubicBezTo>
                <a:cubicBezTo>
                  <a:pt x="0" y="18"/>
                  <a:pt x="14" y="2"/>
                  <a:pt x="32" y="1"/>
                </a:cubicBezTo>
                <a:cubicBezTo>
                  <a:pt x="51" y="0"/>
                  <a:pt x="67" y="14"/>
                  <a:pt x="68" y="33"/>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1" name="任意多边形 20"/>
          <p:cNvSpPr/>
          <p:nvPr>
            <p:custDataLst>
              <p:tags r:id="rId25"/>
            </p:custDataLst>
          </p:nvPr>
        </p:nvSpPr>
        <p:spPr bwMode="auto">
          <a:xfrm>
            <a:off x="4516471" y="2049273"/>
            <a:ext cx="256372" cy="258518"/>
          </a:xfrm>
          <a:custGeom>
            <a:avLst/>
            <a:gdLst>
              <a:gd name="T0" fmla="*/ 62 w 63"/>
              <a:gd name="T1" fmla="*/ 30 h 64"/>
              <a:gd name="T2" fmla="*/ 33 w 63"/>
              <a:gd name="T3" fmla="*/ 63 h 64"/>
              <a:gd name="T4" fmla="*/ 1 w 63"/>
              <a:gd name="T5" fmla="*/ 34 h 64"/>
              <a:gd name="T6" fmla="*/ 30 w 63"/>
              <a:gd name="T7" fmla="*/ 1 h 64"/>
              <a:gd name="T8" fmla="*/ 62 w 63"/>
              <a:gd name="T9" fmla="*/ 30 h 64"/>
            </a:gdLst>
            <a:ahLst/>
            <a:cxnLst>
              <a:cxn ang="0">
                <a:pos x="T0" y="T1"/>
              </a:cxn>
              <a:cxn ang="0">
                <a:pos x="T2" y="T3"/>
              </a:cxn>
              <a:cxn ang="0">
                <a:pos x="T4" y="T5"/>
              </a:cxn>
              <a:cxn ang="0">
                <a:pos x="T6" y="T7"/>
              </a:cxn>
              <a:cxn ang="0">
                <a:pos x="T8" y="T9"/>
              </a:cxn>
            </a:cxnLst>
            <a:rect l="0" t="0" r="r" b="b"/>
            <a:pathLst>
              <a:path w="63" h="64">
                <a:moveTo>
                  <a:pt x="62" y="30"/>
                </a:moveTo>
                <a:cubicBezTo>
                  <a:pt x="63" y="47"/>
                  <a:pt x="50" y="62"/>
                  <a:pt x="33" y="63"/>
                </a:cubicBezTo>
                <a:cubicBezTo>
                  <a:pt x="16" y="64"/>
                  <a:pt x="1" y="51"/>
                  <a:pt x="1" y="34"/>
                </a:cubicBezTo>
                <a:cubicBezTo>
                  <a:pt x="0" y="16"/>
                  <a:pt x="13" y="2"/>
                  <a:pt x="30" y="1"/>
                </a:cubicBezTo>
                <a:cubicBezTo>
                  <a:pt x="47" y="0"/>
                  <a:pt x="62" y="13"/>
                  <a:pt x="62" y="30"/>
                </a:cubicBezTo>
                <a:close/>
              </a:path>
            </a:pathLst>
          </a:cu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2" name="任意多边形 21"/>
          <p:cNvSpPr/>
          <p:nvPr>
            <p:custDataLst>
              <p:tags r:id="rId26"/>
            </p:custDataLst>
          </p:nvPr>
        </p:nvSpPr>
        <p:spPr bwMode="auto">
          <a:xfrm>
            <a:off x="6148028" y="1169670"/>
            <a:ext cx="258518" cy="260663"/>
          </a:xfrm>
          <a:custGeom>
            <a:avLst/>
            <a:gdLst>
              <a:gd name="T0" fmla="*/ 63 w 64"/>
              <a:gd name="T1" fmla="*/ 31 h 64"/>
              <a:gd name="T2" fmla="*/ 33 w 64"/>
              <a:gd name="T3" fmla="*/ 63 h 64"/>
              <a:gd name="T4" fmla="*/ 1 w 64"/>
              <a:gd name="T5" fmla="*/ 34 h 64"/>
              <a:gd name="T6" fmla="*/ 30 w 64"/>
              <a:gd name="T7" fmla="*/ 1 h 64"/>
              <a:gd name="T8" fmla="*/ 63 w 64"/>
              <a:gd name="T9" fmla="*/ 31 h 64"/>
            </a:gdLst>
            <a:ahLst/>
            <a:cxnLst>
              <a:cxn ang="0">
                <a:pos x="T0" y="T1"/>
              </a:cxn>
              <a:cxn ang="0">
                <a:pos x="T2" y="T3"/>
              </a:cxn>
              <a:cxn ang="0">
                <a:pos x="T4" y="T5"/>
              </a:cxn>
              <a:cxn ang="0">
                <a:pos x="T6" y="T7"/>
              </a:cxn>
              <a:cxn ang="0">
                <a:pos x="T8" y="T9"/>
              </a:cxn>
            </a:cxnLst>
            <a:rect l="0" t="0" r="r" b="b"/>
            <a:pathLst>
              <a:path w="64" h="64">
                <a:moveTo>
                  <a:pt x="63" y="31"/>
                </a:moveTo>
                <a:cubicBezTo>
                  <a:pt x="64" y="48"/>
                  <a:pt x="50" y="62"/>
                  <a:pt x="33" y="63"/>
                </a:cubicBezTo>
                <a:cubicBezTo>
                  <a:pt x="16" y="64"/>
                  <a:pt x="2" y="51"/>
                  <a:pt x="1" y="34"/>
                </a:cubicBezTo>
                <a:cubicBezTo>
                  <a:pt x="0" y="17"/>
                  <a:pt x="13" y="2"/>
                  <a:pt x="30" y="1"/>
                </a:cubicBezTo>
                <a:cubicBezTo>
                  <a:pt x="47" y="0"/>
                  <a:pt x="62" y="13"/>
                  <a:pt x="63" y="31"/>
                </a:cubicBezTo>
                <a:close/>
              </a:path>
            </a:pathLst>
          </a:custGeom>
          <a:solidFill>
            <a:schemeClr val="accent6">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3" name="任意多边形 22"/>
          <p:cNvSpPr/>
          <p:nvPr>
            <p:custDataLst>
              <p:tags r:id="rId27"/>
            </p:custDataLst>
          </p:nvPr>
        </p:nvSpPr>
        <p:spPr bwMode="auto">
          <a:xfrm>
            <a:off x="4884403" y="2663923"/>
            <a:ext cx="372222" cy="376513"/>
          </a:xfrm>
          <a:custGeom>
            <a:avLst/>
            <a:gdLst>
              <a:gd name="T0" fmla="*/ 91 w 92"/>
              <a:gd name="T1" fmla="*/ 44 h 93"/>
              <a:gd name="T2" fmla="*/ 48 w 92"/>
              <a:gd name="T3" fmla="*/ 91 h 93"/>
              <a:gd name="T4" fmla="*/ 1 w 92"/>
              <a:gd name="T5" fmla="*/ 49 h 93"/>
              <a:gd name="T6" fmla="*/ 44 w 92"/>
              <a:gd name="T7" fmla="*/ 1 h 93"/>
              <a:gd name="T8" fmla="*/ 91 w 92"/>
              <a:gd name="T9" fmla="*/ 44 h 93"/>
            </a:gdLst>
            <a:ahLst/>
            <a:cxnLst>
              <a:cxn ang="0">
                <a:pos x="T0" y="T1"/>
              </a:cxn>
              <a:cxn ang="0">
                <a:pos x="T2" y="T3"/>
              </a:cxn>
              <a:cxn ang="0">
                <a:pos x="T4" y="T5"/>
              </a:cxn>
              <a:cxn ang="0">
                <a:pos x="T6" y="T7"/>
              </a:cxn>
              <a:cxn ang="0">
                <a:pos x="T8" y="T9"/>
              </a:cxn>
            </a:cxnLst>
            <a:rect l="0" t="0" r="r" b="b"/>
            <a:pathLst>
              <a:path w="92" h="93">
                <a:moveTo>
                  <a:pt x="91" y="44"/>
                </a:moveTo>
                <a:cubicBezTo>
                  <a:pt x="92" y="69"/>
                  <a:pt x="73" y="90"/>
                  <a:pt x="48" y="91"/>
                </a:cubicBezTo>
                <a:cubicBezTo>
                  <a:pt x="23" y="93"/>
                  <a:pt x="2" y="73"/>
                  <a:pt x="1" y="49"/>
                </a:cubicBezTo>
                <a:cubicBezTo>
                  <a:pt x="0" y="24"/>
                  <a:pt x="19" y="3"/>
                  <a:pt x="44" y="1"/>
                </a:cubicBezTo>
                <a:cubicBezTo>
                  <a:pt x="69" y="0"/>
                  <a:pt x="90" y="19"/>
                  <a:pt x="91" y="44"/>
                </a:cubicBezTo>
                <a:close/>
              </a:path>
            </a:pathLst>
          </a:custGeom>
          <a:solidFill>
            <a:schemeClr val="accent2">
              <a:alpha val="69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4" name="任意多边形 23"/>
          <p:cNvSpPr/>
          <p:nvPr>
            <p:custDataLst>
              <p:tags r:id="rId28"/>
            </p:custDataLst>
          </p:nvPr>
        </p:nvSpPr>
        <p:spPr bwMode="auto">
          <a:xfrm>
            <a:off x="7140264" y="3379405"/>
            <a:ext cx="376513" cy="376513"/>
          </a:xfrm>
          <a:custGeom>
            <a:avLst/>
            <a:gdLst>
              <a:gd name="T0" fmla="*/ 92 w 93"/>
              <a:gd name="T1" fmla="*/ 44 h 93"/>
              <a:gd name="T2" fmla="*/ 49 w 93"/>
              <a:gd name="T3" fmla="*/ 91 h 93"/>
              <a:gd name="T4" fmla="*/ 2 w 93"/>
              <a:gd name="T5" fmla="*/ 49 h 93"/>
              <a:gd name="T6" fmla="*/ 44 w 93"/>
              <a:gd name="T7" fmla="*/ 1 h 93"/>
              <a:gd name="T8" fmla="*/ 92 w 93"/>
              <a:gd name="T9" fmla="*/ 44 h 93"/>
            </a:gdLst>
            <a:ahLst/>
            <a:cxnLst>
              <a:cxn ang="0">
                <a:pos x="T0" y="T1"/>
              </a:cxn>
              <a:cxn ang="0">
                <a:pos x="T2" y="T3"/>
              </a:cxn>
              <a:cxn ang="0">
                <a:pos x="T4" y="T5"/>
              </a:cxn>
              <a:cxn ang="0">
                <a:pos x="T6" y="T7"/>
              </a:cxn>
              <a:cxn ang="0">
                <a:pos x="T8" y="T9"/>
              </a:cxn>
            </a:cxnLst>
            <a:rect l="0" t="0" r="r" b="b"/>
            <a:pathLst>
              <a:path w="93" h="93">
                <a:moveTo>
                  <a:pt x="92" y="44"/>
                </a:moveTo>
                <a:cubicBezTo>
                  <a:pt x="93" y="69"/>
                  <a:pt x="74" y="90"/>
                  <a:pt x="49" y="91"/>
                </a:cubicBezTo>
                <a:cubicBezTo>
                  <a:pt x="24" y="93"/>
                  <a:pt x="3" y="74"/>
                  <a:pt x="2" y="49"/>
                </a:cubicBezTo>
                <a:cubicBezTo>
                  <a:pt x="0" y="24"/>
                  <a:pt x="19" y="3"/>
                  <a:pt x="44" y="1"/>
                </a:cubicBezTo>
                <a:cubicBezTo>
                  <a:pt x="69" y="0"/>
                  <a:pt x="90" y="19"/>
                  <a:pt x="92" y="44"/>
                </a:cubicBez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69" name="任意多边形 18"/>
          <p:cNvSpPr/>
          <p:nvPr>
            <p:custDataLst>
              <p:tags r:id="rId29"/>
            </p:custDataLst>
          </p:nvPr>
        </p:nvSpPr>
        <p:spPr bwMode="auto">
          <a:xfrm>
            <a:off x="6355057" y="1652379"/>
            <a:ext cx="1173520" cy="1164938"/>
          </a:xfrm>
          <a:custGeom>
            <a:avLst/>
            <a:gdLst>
              <a:gd name="T0" fmla="*/ 197 w 200"/>
              <a:gd name="T1" fmla="*/ 95 h 199"/>
              <a:gd name="T2" fmla="*/ 105 w 200"/>
              <a:gd name="T3" fmla="*/ 197 h 199"/>
              <a:gd name="T4" fmla="*/ 3 w 200"/>
              <a:gd name="T5" fmla="*/ 105 h 199"/>
              <a:gd name="T6" fmla="*/ 95 w 200"/>
              <a:gd name="T7" fmla="*/ 3 h 199"/>
              <a:gd name="T8" fmla="*/ 197 w 200"/>
              <a:gd name="T9" fmla="*/ 95 h 199"/>
            </a:gdLst>
            <a:ahLst/>
            <a:cxnLst>
              <a:cxn ang="0">
                <a:pos x="T0" y="T1"/>
              </a:cxn>
              <a:cxn ang="0">
                <a:pos x="T2" y="T3"/>
              </a:cxn>
              <a:cxn ang="0">
                <a:pos x="T4" y="T5"/>
              </a:cxn>
              <a:cxn ang="0">
                <a:pos x="T6" y="T7"/>
              </a:cxn>
              <a:cxn ang="0">
                <a:pos x="T8" y="T9"/>
              </a:cxn>
            </a:cxnLst>
            <a:rect l="0" t="0" r="r" b="b"/>
            <a:pathLst>
              <a:path w="200" h="199">
                <a:moveTo>
                  <a:pt x="197" y="95"/>
                </a:moveTo>
                <a:cubicBezTo>
                  <a:pt x="200" y="148"/>
                  <a:pt x="158" y="194"/>
                  <a:pt x="105" y="197"/>
                </a:cubicBezTo>
                <a:cubicBezTo>
                  <a:pt x="51" y="199"/>
                  <a:pt x="6" y="158"/>
                  <a:pt x="3" y="105"/>
                </a:cubicBezTo>
                <a:cubicBezTo>
                  <a:pt x="0" y="51"/>
                  <a:pt x="42" y="5"/>
                  <a:pt x="95" y="3"/>
                </a:cubicBezTo>
                <a:cubicBezTo>
                  <a:pt x="149" y="0"/>
                  <a:pt x="194" y="41"/>
                  <a:pt x="197" y="95"/>
                </a:cubicBezTo>
                <a:close/>
              </a:path>
            </a:pathLst>
          </a:cu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7" name="椭圆 26"/>
          <p:cNvSpPr/>
          <p:nvPr>
            <p:custDataLst>
              <p:tags r:id="rId30"/>
            </p:custDataLst>
          </p:nvPr>
        </p:nvSpPr>
        <p:spPr bwMode="auto">
          <a:xfrm>
            <a:off x="5110740" y="1426042"/>
            <a:ext cx="1063033" cy="1063033"/>
          </a:xfrm>
          <a:prstGeom prst="ellipse">
            <a:avLst/>
          </a:pr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8" name="任意多边形 27"/>
          <p:cNvSpPr/>
          <p:nvPr>
            <p:custDataLst>
              <p:tags r:id="rId31"/>
            </p:custDataLst>
          </p:nvPr>
        </p:nvSpPr>
        <p:spPr bwMode="auto">
          <a:xfrm>
            <a:off x="5606321" y="2450458"/>
            <a:ext cx="1461000" cy="1458854"/>
          </a:xfrm>
          <a:custGeom>
            <a:avLst/>
            <a:gdLst>
              <a:gd name="T0" fmla="*/ 323 w 328"/>
              <a:gd name="T1" fmla="*/ 156 h 328"/>
              <a:gd name="T2" fmla="*/ 172 w 328"/>
              <a:gd name="T3" fmla="*/ 323 h 328"/>
              <a:gd name="T4" fmla="*/ 4 w 328"/>
              <a:gd name="T5" fmla="*/ 172 h 328"/>
              <a:gd name="T6" fmla="*/ 156 w 328"/>
              <a:gd name="T7" fmla="*/ 4 h 328"/>
              <a:gd name="T8" fmla="*/ 323 w 328"/>
              <a:gd name="T9" fmla="*/ 156 h 328"/>
            </a:gdLst>
            <a:ahLst/>
            <a:cxnLst>
              <a:cxn ang="0">
                <a:pos x="T0" y="T1"/>
              </a:cxn>
              <a:cxn ang="0">
                <a:pos x="T2" y="T3"/>
              </a:cxn>
              <a:cxn ang="0">
                <a:pos x="T4" y="T5"/>
              </a:cxn>
              <a:cxn ang="0">
                <a:pos x="T6" y="T7"/>
              </a:cxn>
              <a:cxn ang="0">
                <a:pos x="T8" y="T9"/>
              </a:cxn>
            </a:cxnLst>
            <a:rect l="0" t="0" r="r" b="b"/>
            <a:pathLst>
              <a:path w="328" h="328">
                <a:moveTo>
                  <a:pt x="323" y="156"/>
                </a:moveTo>
                <a:cubicBezTo>
                  <a:pt x="328" y="244"/>
                  <a:pt x="260" y="319"/>
                  <a:pt x="172" y="323"/>
                </a:cubicBezTo>
                <a:cubicBezTo>
                  <a:pt x="84" y="328"/>
                  <a:pt x="9" y="260"/>
                  <a:pt x="4" y="172"/>
                </a:cubicBezTo>
                <a:cubicBezTo>
                  <a:pt x="0" y="84"/>
                  <a:pt x="68" y="9"/>
                  <a:pt x="156" y="4"/>
                </a:cubicBezTo>
                <a:cubicBezTo>
                  <a:pt x="244" y="0"/>
                  <a:pt x="319" y="68"/>
                  <a:pt x="323" y="156"/>
                </a:cubicBezTo>
                <a:close/>
              </a:path>
            </a:pathLst>
          </a:custGeom>
          <a:solidFill>
            <a:schemeClr val="accent1"/>
          </a:solidFill>
          <a:ln>
            <a:noFill/>
          </a:ln>
        </p:spPr>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29" name="任意多边形 28"/>
          <p:cNvSpPr/>
          <p:nvPr>
            <p:custDataLst>
              <p:tags r:id="rId32"/>
            </p:custDataLst>
          </p:nvPr>
        </p:nvSpPr>
        <p:spPr bwMode="auto">
          <a:xfrm>
            <a:off x="7029777" y="3973674"/>
            <a:ext cx="785207" cy="779843"/>
          </a:xfrm>
          <a:custGeom>
            <a:avLst/>
            <a:gdLst>
              <a:gd name="T0" fmla="*/ 192 w 194"/>
              <a:gd name="T1" fmla="*/ 93 h 193"/>
              <a:gd name="T2" fmla="*/ 101 w 194"/>
              <a:gd name="T3" fmla="*/ 192 h 193"/>
              <a:gd name="T4" fmla="*/ 55 w 194"/>
              <a:gd name="T5" fmla="*/ 183 h 193"/>
              <a:gd name="T6" fmla="*/ 40 w 194"/>
              <a:gd name="T7" fmla="*/ 174 h 193"/>
              <a:gd name="T8" fmla="*/ 6 w 194"/>
              <a:gd name="T9" fmla="*/ 127 h 193"/>
              <a:gd name="T10" fmla="*/ 1 w 194"/>
              <a:gd name="T11" fmla="*/ 109 h 193"/>
              <a:gd name="T12" fmla="*/ 1 w 194"/>
              <a:gd name="T13" fmla="*/ 101 h 193"/>
              <a:gd name="T14" fmla="*/ 18 w 194"/>
              <a:gd name="T15" fmla="*/ 43 h 193"/>
              <a:gd name="T16" fmla="*/ 48 w 194"/>
              <a:gd name="T17" fmla="*/ 14 h 193"/>
              <a:gd name="T18" fmla="*/ 92 w 194"/>
              <a:gd name="T19" fmla="*/ 1 h 193"/>
              <a:gd name="T20" fmla="*/ 179 w 194"/>
              <a:gd name="T21" fmla="*/ 48 h 193"/>
              <a:gd name="T22" fmla="*/ 179 w 194"/>
              <a:gd name="T23" fmla="*/ 48 h 193"/>
              <a:gd name="T24" fmla="*/ 192 w 194"/>
              <a:gd name="T25" fmla="*/ 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93">
                <a:moveTo>
                  <a:pt x="192" y="93"/>
                </a:moveTo>
                <a:cubicBezTo>
                  <a:pt x="194" y="145"/>
                  <a:pt x="153" y="190"/>
                  <a:pt x="101" y="192"/>
                </a:cubicBezTo>
                <a:cubicBezTo>
                  <a:pt x="84" y="193"/>
                  <a:pt x="69" y="190"/>
                  <a:pt x="55" y="183"/>
                </a:cubicBezTo>
                <a:cubicBezTo>
                  <a:pt x="50" y="181"/>
                  <a:pt x="45" y="178"/>
                  <a:pt x="40" y="174"/>
                </a:cubicBezTo>
                <a:cubicBezTo>
                  <a:pt x="25" y="163"/>
                  <a:pt x="12" y="147"/>
                  <a:pt x="6" y="127"/>
                </a:cubicBezTo>
                <a:cubicBezTo>
                  <a:pt x="4" y="122"/>
                  <a:pt x="2" y="115"/>
                  <a:pt x="1" y="109"/>
                </a:cubicBezTo>
                <a:cubicBezTo>
                  <a:pt x="1" y="106"/>
                  <a:pt x="1" y="104"/>
                  <a:pt x="1" y="101"/>
                </a:cubicBezTo>
                <a:cubicBezTo>
                  <a:pt x="0" y="79"/>
                  <a:pt x="6" y="59"/>
                  <a:pt x="18" y="43"/>
                </a:cubicBezTo>
                <a:cubicBezTo>
                  <a:pt x="26" y="31"/>
                  <a:pt x="36" y="21"/>
                  <a:pt x="48" y="14"/>
                </a:cubicBezTo>
                <a:cubicBezTo>
                  <a:pt x="61" y="6"/>
                  <a:pt x="76" y="2"/>
                  <a:pt x="92" y="1"/>
                </a:cubicBezTo>
                <a:cubicBezTo>
                  <a:pt x="129" y="0"/>
                  <a:pt x="161" y="19"/>
                  <a:pt x="179" y="48"/>
                </a:cubicBezTo>
                <a:cubicBezTo>
                  <a:pt x="179" y="48"/>
                  <a:pt x="179" y="48"/>
                  <a:pt x="179" y="48"/>
                </a:cubicBezTo>
                <a:cubicBezTo>
                  <a:pt x="187" y="61"/>
                  <a:pt x="191" y="76"/>
                  <a:pt x="192" y="93"/>
                </a:cubicBezTo>
                <a:close/>
              </a:path>
            </a:pathLst>
          </a:cu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cxnSp>
        <p:nvCxnSpPr>
          <p:cNvPr id="54" name="直接连接符 53"/>
          <p:cNvCxnSpPr/>
          <p:nvPr>
            <p:custDataLst>
              <p:tags r:id="rId33"/>
            </p:custDataLst>
          </p:nvPr>
        </p:nvCxnSpPr>
        <p:spPr>
          <a:xfrm rot="5400000">
            <a:off x="7530722" y="2595271"/>
            <a:ext cx="0" cy="1130612"/>
          </a:xfrm>
          <a:prstGeom prst="lin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任意多边形 25"/>
          <p:cNvSpPr/>
          <p:nvPr>
            <p:custDataLst>
              <p:tags r:id="rId34"/>
            </p:custDataLst>
          </p:nvPr>
        </p:nvSpPr>
        <p:spPr bwMode="auto">
          <a:xfrm>
            <a:off x="5528015" y="4293334"/>
            <a:ext cx="1355876" cy="1360167"/>
          </a:xfrm>
          <a:custGeom>
            <a:avLst/>
            <a:gdLst>
              <a:gd name="T0" fmla="*/ 280 w 280"/>
              <a:gd name="T1" fmla="*/ 148 h 281"/>
              <a:gd name="T2" fmla="*/ 280 w 280"/>
              <a:gd name="T3" fmla="*/ 148 h 281"/>
              <a:gd name="T4" fmla="*/ 156 w 280"/>
              <a:gd name="T5" fmla="*/ 279 h 281"/>
              <a:gd name="T6" fmla="*/ 146 w 280"/>
              <a:gd name="T7" fmla="*/ 280 h 281"/>
              <a:gd name="T8" fmla="*/ 83 w 280"/>
              <a:gd name="T9" fmla="*/ 268 h 281"/>
              <a:gd name="T10" fmla="*/ 30 w 280"/>
              <a:gd name="T11" fmla="*/ 227 h 281"/>
              <a:gd name="T12" fmla="*/ 0 w 280"/>
              <a:gd name="T13" fmla="*/ 146 h 281"/>
              <a:gd name="T14" fmla="*/ 3 w 280"/>
              <a:gd name="T15" fmla="*/ 111 h 281"/>
              <a:gd name="T16" fmla="*/ 9 w 280"/>
              <a:gd name="T17" fmla="*/ 91 h 281"/>
              <a:gd name="T18" fmla="*/ 9 w 280"/>
              <a:gd name="T19" fmla="*/ 91 h 281"/>
              <a:gd name="T20" fmla="*/ 39 w 280"/>
              <a:gd name="T21" fmla="*/ 44 h 281"/>
              <a:gd name="T22" fmla="*/ 99 w 280"/>
              <a:gd name="T23" fmla="*/ 7 h 281"/>
              <a:gd name="T24" fmla="*/ 113 w 280"/>
              <a:gd name="T25" fmla="*/ 3 h 281"/>
              <a:gd name="T26" fmla="*/ 127 w 280"/>
              <a:gd name="T27" fmla="*/ 1 h 281"/>
              <a:gd name="T28" fmla="*/ 134 w 280"/>
              <a:gd name="T29" fmla="*/ 1 h 281"/>
              <a:gd name="T30" fmla="*/ 151 w 280"/>
              <a:gd name="T31" fmla="*/ 1 h 281"/>
              <a:gd name="T32" fmla="*/ 175 w 280"/>
              <a:gd name="T33" fmla="*/ 5 h 281"/>
              <a:gd name="T34" fmla="*/ 207 w 280"/>
              <a:gd name="T35" fmla="*/ 18 h 281"/>
              <a:gd name="T36" fmla="*/ 247 w 280"/>
              <a:gd name="T37" fmla="*/ 50 h 281"/>
              <a:gd name="T38" fmla="*/ 254 w 280"/>
              <a:gd name="T39" fmla="*/ 60 h 281"/>
              <a:gd name="T40" fmla="*/ 279 w 280"/>
              <a:gd name="T41" fmla="*/ 128 h 281"/>
              <a:gd name="T42" fmla="*/ 280 w 280"/>
              <a:gd name="T43" fmla="*/ 134 h 281"/>
              <a:gd name="T44" fmla="*/ 280 w 280"/>
              <a:gd name="T45" fmla="*/ 14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281">
                <a:moveTo>
                  <a:pt x="280" y="148"/>
                </a:moveTo>
                <a:cubicBezTo>
                  <a:pt x="280" y="148"/>
                  <a:pt x="280" y="148"/>
                  <a:pt x="280" y="148"/>
                </a:cubicBezTo>
                <a:cubicBezTo>
                  <a:pt x="276" y="216"/>
                  <a:pt x="224" y="272"/>
                  <a:pt x="156" y="279"/>
                </a:cubicBezTo>
                <a:cubicBezTo>
                  <a:pt x="153" y="280"/>
                  <a:pt x="149" y="280"/>
                  <a:pt x="146" y="280"/>
                </a:cubicBezTo>
                <a:cubicBezTo>
                  <a:pt x="124" y="281"/>
                  <a:pt x="102" y="277"/>
                  <a:pt x="83" y="268"/>
                </a:cubicBezTo>
                <a:cubicBezTo>
                  <a:pt x="62" y="259"/>
                  <a:pt x="44" y="245"/>
                  <a:pt x="30" y="227"/>
                </a:cubicBezTo>
                <a:cubicBezTo>
                  <a:pt x="13" y="205"/>
                  <a:pt x="1" y="177"/>
                  <a:pt x="0" y="146"/>
                </a:cubicBezTo>
                <a:cubicBezTo>
                  <a:pt x="0" y="134"/>
                  <a:pt x="1" y="123"/>
                  <a:pt x="3" y="111"/>
                </a:cubicBezTo>
                <a:cubicBezTo>
                  <a:pt x="5" y="104"/>
                  <a:pt x="7" y="98"/>
                  <a:pt x="9" y="91"/>
                </a:cubicBezTo>
                <a:cubicBezTo>
                  <a:pt x="9" y="91"/>
                  <a:pt x="9" y="91"/>
                  <a:pt x="9" y="91"/>
                </a:cubicBezTo>
                <a:cubicBezTo>
                  <a:pt x="16" y="73"/>
                  <a:pt x="26" y="57"/>
                  <a:pt x="39" y="44"/>
                </a:cubicBezTo>
                <a:cubicBezTo>
                  <a:pt x="55" y="27"/>
                  <a:pt x="76" y="14"/>
                  <a:pt x="99" y="7"/>
                </a:cubicBezTo>
                <a:cubicBezTo>
                  <a:pt x="103" y="5"/>
                  <a:pt x="108" y="4"/>
                  <a:pt x="113" y="3"/>
                </a:cubicBezTo>
                <a:cubicBezTo>
                  <a:pt x="117" y="2"/>
                  <a:pt x="122" y="2"/>
                  <a:pt x="127" y="1"/>
                </a:cubicBezTo>
                <a:cubicBezTo>
                  <a:pt x="129" y="1"/>
                  <a:pt x="132" y="1"/>
                  <a:pt x="134" y="1"/>
                </a:cubicBezTo>
                <a:cubicBezTo>
                  <a:pt x="140" y="0"/>
                  <a:pt x="145" y="1"/>
                  <a:pt x="151" y="1"/>
                </a:cubicBezTo>
                <a:cubicBezTo>
                  <a:pt x="159" y="2"/>
                  <a:pt x="167" y="3"/>
                  <a:pt x="175" y="5"/>
                </a:cubicBezTo>
                <a:cubicBezTo>
                  <a:pt x="186" y="8"/>
                  <a:pt x="197" y="12"/>
                  <a:pt x="207" y="18"/>
                </a:cubicBezTo>
                <a:cubicBezTo>
                  <a:pt x="222" y="26"/>
                  <a:pt x="236" y="37"/>
                  <a:pt x="247" y="50"/>
                </a:cubicBezTo>
                <a:cubicBezTo>
                  <a:pt x="249" y="53"/>
                  <a:pt x="252" y="56"/>
                  <a:pt x="254" y="60"/>
                </a:cubicBezTo>
                <a:cubicBezTo>
                  <a:pt x="268" y="79"/>
                  <a:pt x="277" y="103"/>
                  <a:pt x="279" y="128"/>
                </a:cubicBezTo>
                <a:cubicBezTo>
                  <a:pt x="280" y="130"/>
                  <a:pt x="280" y="132"/>
                  <a:pt x="280" y="134"/>
                </a:cubicBezTo>
                <a:cubicBezTo>
                  <a:pt x="280" y="139"/>
                  <a:pt x="280" y="144"/>
                  <a:pt x="280" y="148"/>
                </a:cubicBezTo>
                <a:close/>
              </a:path>
            </a:pathLst>
          </a:cu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dirty="0">
              <a:latin typeface="微软雅黑" panose="020B0503020204020204" pitchFamily="34" charset="-122"/>
              <a:ea typeface="微软雅黑" panose="020B0503020204020204" pitchFamily="34" charset="-122"/>
            </a:endParaRPr>
          </a:p>
        </p:txBody>
      </p:sp>
      <p:sp>
        <p:nvSpPr>
          <p:cNvPr id="68" name="任意多边形 24"/>
          <p:cNvSpPr/>
          <p:nvPr>
            <p:custDataLst>
              <p:tags r:id="rId35"/>
            </p:custDataLst>
          </p:nvPr>
        </p:nvSpPr>
        <p:spPr bwMode="auto">
          <a:xfrm>
            <a:off x="4621595" y="3310753"/>
            <a:ext cx="946110" cy="946110"/>
          </a:xfrm>
          <a:custGeom>
            <a:avLst/>
            <a:gdLst>
              <a:gd name="T0" fmla="*/ 232 w 234"/>
              <a:gd name="T1" fmla="*/ 112 h 234"/>
              <a:gd name="T2" fmla="*/ 122 w 234"/>
              <a:gd name="T3" fmla="*/ 232 h 234"/>
              <a:gd name="T4" fmla="*/ 3 w 234"/>
              <a:gd name="T5" fmla="*/ 122 h 234"/>
              <a:gd name="T6" fmla="*/ 112 w 234"/>
              <a:gd name="T7" fmla="*/ 3 h 234"/>
              <a:gd name="T8" fmla="*/ 232 w 234"/>
              <a:gd name="T9" fmla="*/ 112 h 234"/>
            </a:gdLst>
            <a:ahLst/>
            <a:cxnLst>
              <a:cxn ang="0">
                <a:pos x="T0" y="T1"/>
              </a:cxn>
              <a:cxn ang="0">
                <a:pos x="T2" y="T3"/>
              </a:cxn>
              <a:cxn ang="0">
                <a:pos x="T4" y="T5"/>
              </a:cxn>
              <a:cxn ang="0">
                <a:pos x="T6" y="T7"/>
              </a:cxn>
              <a:cxn ang="0">
                <a:pos x="T8" y="T9"/>
              </a:cxn>
            </a:cxnLst>
            <a:rect l="0" t="0" r="r" b="b"/>
            <a:pathLst>
              <a:path w="234" h="234">
                <a:moveTo>
                  <a:pt x="232" y="112"/>
                </a:moveTo>
                <a:cubicBezTo>
                  <a:pt x="234" y="175"/>
                  <a:pt x="185" y="229"/>
                  <a:pt x="122" y="232"/>
                </a:cubicBezTo>
                <a:cubicBezTo>
                  <a:pt x="59" y="234"/>
                  <a:pt x="6" y="185"/>
                  <a:pt x="3" y="122"/>
                </a:cubicBezTo>
                <a:cubicBezTo>
                  <a:pt x="0" y="59"/>
                  <a:pt x="49" y="6"/>
                  <a:pt x="112" y="3"/>
                </a:cubicBezTo>
                <a:cubicBezTo>
                  <a:pt x="176" y="0"/>
                  <a:pt x="229" y="49"/>
                  <a:pt x="232" y="112"/>
                </a:cubicBezTo>
                <a:close/>
              </a:path>
            </a:pathLst>
          </a:custGeom>
          <a:solidFill>
            <a:schemeClr val="accent3"/>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sp>
        <p:nvSpPr>
          <p:cNvPr id="46" name="椭圆 45"/>
          <p:cNvSpPr/>
          <p:nvPr>
            <p:custDataLst>
              <p:tags r:id="rId36"/>
            </p:custDataLst>
          </p:nvPr>
        </p:nvSpPr>
        <p:spPr>
          <a:xfrm rot="16200000" flipH="1">
            <a:off x="4178575" y="3734465"/>
            <a:ext cx="75088" cy="7508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a:lnSpc>
                <a:spcPct val="130000"/>
              </a:lnSpc>
            </a:pPr>
            <a:endParaRPr>
              <a:latin typeface="微软雅黑" panose="020B0503020204020204" pitchFamily="34" charset="-122"/>
              <a:ea typeface="微软雅黑" panose="020B0503020204020204" pitchFamily="34" charset="-122"/>
            </a:endParaRPr>
          </a:p>
        </p:txBody>
      </p:sp>
      <p:cxnSp>
        <p:nvCxnSpPr>
          <p:cNvPr id="47" name="直接连接符 46"/>
          <p:cNvCxnSpPr/>
          <p:nvPr>
            <p:custDataLst>
              <p:tags r:id="rId37"/>
            </p:custDataLst>
          </p:nvPr>
        </p:nvCxnSpPr>
        <p:spPr>
          <a:xfrm rot="16200000" flipH="1">
            <a:off x="4543289" y="3449130"/>
            <a:ext cx="0" cy="638249"/>
          </a:xfrm>
          <a:prstGeom prst="line">
            <a:avLst/>
          </a:prstGeom>
          <a:solidFill>
            <a:schemeClr val="accent3"/>
          </a:solid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38"/>
            </p:custDataLst>
          </p:nvPr>
        </p:nvSpPr>
        <p:spPr bwMode="auto">
          <a:xfrm>
            <a:off x="1152525" y="3200266"/>
            <a:ext cx="2824385" cy="468764"/>
          </a:xfrm>
          <a:prstGeom prst="rect">
            <a:avLst/>
          </a:prstGeom>
          <a:noFill/>
        </p:spPr>
        <p:txBody>
          <a:bodyPr wrap="square" lIns="90000" tIns="46800" rIns="90000" bIns="0" anchor="ctr">
            <a:normAutofit/>
          </a:bodyPr>
          <a:p>
            <a:pPr algn="r">
              <a:lnSpc>
                <a:spcPct val="130000"/>
              </a:lnSpc>
            </a:pPr>
            <a:r>
              <a:rPr lang="zh-CN" altLang="en-US" b="1" spc="300">
                <a:latin typeface="微软雅黑" panose="020B0503020204020204" pitchFamily="34" charset="-122"/>
                <a:ea typeface="微软雅黑" panose="020B0503020204020204" pitchFamily="34" charset="-122"/>
                <a:cs typeface="+mj-cs"/>
              </a:rPr>
              <a:t>泛型</a:t>
            </a:r>
            <a:endParaRPr lang="zh-CN" altLang="en-US" b="1" spc="300" dirty="0">
              <a:latin typeface="微软雅黑" panose="020B0503020204020204" pitchFamily="34" charset="-122"/>
              <a:ea typeface="微软雅黑" panose="020B0503020204020204" pitchFamily="34" charset="-122"/>
              <a:cs typeface="+mj-cs"/>
            </a:endParaRPr>
          </a:p>
        </p:txBody>
      </p:sp>
      <p:sp>
        <p:nvSpPr>
          <p:cNvPr id="53" name="矩形 52"/>
          <p:cNvSpPr/>
          <p:nvPr>
            <p:custDataLst>
              <p:tags r:id="rId39"/>
            </p:custDataLst>
          </p:nvPr>
        </p:nvSpPr>
        <p:spPr>
          <a:xfrm>
            <a:off x="1152525" y="3705502"/>
            <a:ext cx="2825458" cy="742299"/>
          </a:xfrm>
          <a:prstGeom prst="rect">
            <a:avLst/>
          </a:prstGeom>
        </p:spPr>
        <p:txBody>
          <a:bodyPr wrap="square" lIns="90000" tIns="0" rIns="90000" bIns="46800">
            <a:normAutofit lnSpcReduction="20000"/>
          </a:bodyPr>
          <a:p>
            <a:pPr algn="r">
              <a:lnSpc>
                <a:spcPct val="120000"/>
              </a:lnSpc>
              <a:defRPr/>
            </a:pPr>
            <a:r>
              <a:rPr lang="en-US" altLang="zh-CN" sz="1200" spc="150">
                <a:solidFill>
                  <a:schemeClr val="dk1">
                    <a:lumMod val="100000"/>
                  </a:schemeClr>
                </a:solidFill>
                <a:latin typeface="微软雅黑" panose="020B0503020204020204" pitchFamily="34" charset="-122"/>
                <a:ea typeface="微软雅黑" panose="020B0503020204020204" pitchFamily="34" charset="-122"/>
              </a:rPr>
              <a:t>	减少重复冗余代码</a:t>
            </a:r>
            <a:endParaRPr lang="zh-CN" altLang="en-US" sz="1200" spc="15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58" name="文本框 57"/>
          <p:cNvSpPr txBox="1"/>
          <p:nvPr>
            <p:custDataLst>
              <p:tags r:id="rId40"/>
            </p:custDataLst>
          </p:nvPr>
        </p:nvSpPr>
        <p:spPr bwMode="auto">
          <a:xfrm>
            <a:off x="8551920" y="2970711"/>
            <a:ext cx="2898400" cy="468764"/>
          </a:xfrm>
          <a:prstGeom prst="rect">
            <a:avLst/>
          </a:prstGeom>
          <a:noFill/>
        </p:spPr>
        <p:txBody>
          <a:bodyPr wrap="square" lIns="90000" tIns="46800" rIns="90000" bIns="0" anchor="ctr">
            <a:normAutofit/>
          </a:bodyPr>
          <a:p>
            <a:pPr>
              <a:lnSpc>
                <a:spcPct val="130000"/>
              </a:lnSpc>
            </a:pPr>
            <a:r>
              <a:rPr lang="zh-CN" altLang="en-US" b="1" spc="300">
                <a:latin typeface="微软雅黑" panose="020B0503020204020204" pitchFamily="34" charset="-122"/>
                <a:ea typeface="微软雅黑" panose="020B0503020204020204" pitchFamily="34" charset="-122"/>
                <a:cs typeface="+mj-cs"/>
              </a:rPr>
              <a:t>链式调用</a:t>
            </a:r>
            <a:endParaRPr lang="zh-CN" altLang="en-US" b="1" spc="300" dirty="0">
              <a:latin typeface="微软雅黑" panose="020B0503020204020204" pitchFamily="34" charset="-122"/>
              <a:ea typeface="微软雅黑" panose="020B0503020204020204" pitchFamily="34" charset="-122"/>
              <a:cs typeface="+mj-cs"/>
            </a:endParaRPr>
          </a:p>
        </p:txBody>
      </p:sp>
      <p:sp>
        <p:nvSpPr>
          <p:cNvPr id="59" name="矩形 58"/>
          <p:cNvSpPr/>
          <p:nvPr>
            <p:custDataLst>
              <p:tags r:id="rId41"/>
            </p:custDataLst>
          </p:nvPr>
        </p:nvSpPr>
        <p:spPr>
          <a:xfrm>
            <a:off x="8550847" y="3475947"/>
            <a:ext cx="2899473" cy="742299"/>
          </a:xfrm>
          <a:prstGeom prst="rect">
            <a:avLst/>
          </a:prstGeom>
        </p:spPr>
        <p:txBody>
          <a:bodyPr wrap="square" lIns="90000" tIns="0" rIns="90000" bIns="46800">
            <a:normAutofit/>
          </a:bodyPr>
          <a:p>
            <a:pPr>
              <a:lnSpc>
                <a:spcPct val="120000"/>
              </a:lnSpc>
              <a:defRPr/>
            </a:pPr>
            <a:r>
              <a:rPr lang="en-US" altLang="zh-CN" sz="1200" spc="150">
                <a:solidFill>
                  <a:schemeClr val="dk1">
                    <a:lumMod val="100000"/>
                  </a:schemeClr>
                </a:solidFill>
                <a:latin typeface="微软雅黑" panose="020B0503020204020204" pitchFamily="34" charset="-122"/>
                <a:ea typeface="微软雅黑" panose="020B0503020204020204" pitchFamily="34" charset="-122"/>
              </a:rPr>
              <a:t>	编写代码优雅统一</a:t>
            </a:r>
            <a:endParaRPr lang="en-US" altLang="zh-CN" sz="1200" spc="150">
              <a:solidFill>
                <a:schemeClr val="dk1">
                  <a:lumMod val="100000"/>
                </a:schemeClr>
              </a:solidFill>
              <a:latin typeface="微软雅黑" panose="020B0503020204020204" pitchFamily="34" charset="-122"/>
              <a:ea typeface="微软雅黑" panose="020B0503020204020204" pitchFamily="34" charset="-122"/>
            </a:endParaRPr>
          </a:p>
          <a:p>
            <a:pPr>
              <a:lnSpc>
                <a:spcPct val="120000"/>
              </a:lnSpc>
              <a:defRPr/>
            </a:pPr>
            <a:r>
              <a:rPr lang="en-US" altLang="zh-CN" sz="1200" spc="150">
                <a:solidFill>
                  <a:schemeClr val="dk1">
                    <a:lumMod val="100000"/>
                  </a:schemeClr>
                </a:solidFill>
                <a:latin typeface="微软雅黑" panose="020B0503020204020204" pitchFamily="34" charset="-122"/>
                <a:ea typeface="微软雅黑" panose="020B0503020204020204" pitchFamily="34" charset="-122"/>
              </a:rPr>
              <a:t>	减低业务功能复杂时，业务之间依赖</a:t>
            </a:r>
            <a:endParaRPr lang="zh-CN" altLang="en-US" sz="1200" spc="150" dirty="0">
              <a:solidFill>
                <a:schemeClr val="dk1">
                  <a:lumMod val="100000"/>
                </a:schemeClr>
              </a:solidFill>
              <a:latin typeface="微软雅黑" panose="020B0503020204020204" pitchFamily="34" charset="-122"/>
              <a:ea typeface="微软雅黑" panose="020B0503020204020204" pitchFamily="34" charset="-122"/>
            </a:endParaRPr>
          </a:p>
        </p:txBody>
      </p:sp>
      <p:sp>
        <p:nvSpPr>
          <p:cNvPr id="60" name="文本框 59"/>
          <p:cNvSpPr txBox="1"/>
          <p:nvPr>
            <p:custDataLst>
              <p:tags r:id="rId42"/>
            </p:custDataLst>
          </p:nvPr>
        </p:nvSpPr>
        <p:spPr bwMode="auto">
          <a:xfrm>
            <a:off x="8551920" y="4182848"/>
            <a:ext cx="2898400" cy="468764"/>
          </a:xfrm>
          <a:prstGeom prst="rect">
            <a:avLst/>
          </a:prstGeom>
          <a:noFill/>
        </p:spPr>
        <p:txBody>
          <a:bodyPr wrap="square" lIns="90000" tIns="46800" rIns="90000" bIns="0" anchor="ctr">
            <a:normAutofit/>
          </a:bodyPr>
          <a:p>
            <a:pPr>
              <a:lnSpc>
                <a:spcPct val="130000"/>
              </a:lnSpc>
            </a:pPr>
            <a:r>
              <a:rPr lang="zh-CN" altLang="en-US" b="1" spc="300">
                <a:latin typeface="微软雅黑" panose="020B0503020204020204" pitchFamily="34" charset="-122"/>
                <a:ea typeface="微软雅黑" panose="020B0503020204020204" pitchFamily="34" charset="-122"/>
                <a:cs typeface="+mj-cs"/>
              </a:rPr>
              <a:t>多线程</a:t>
            </a:r>
            <a:endParaRPr lang="zh-CN" altLang="en-US" b="1" spc="300" dirty="0">
              <a:latin typeface="微软雅黑" panose="020B0503020204020204" pitchFamily="34" charset="-122"/>
              <a:ea typeface="微软雅黑" panose="020B0503020204020204" pitchFamily="34" charset="-122"/>
              <a:cs typeface="+mj-cs"/>
            </a:endParaRPr>
          </a:p>
        </p:txBody>
      </p:sp>
      <p:sp>
        <p:nvSpPr>
          <p:cNvPr id="61" name="矩形 60"/>
          <p:cNvSpPr/>
          <p:nvPr>
            <p:custDataLst>
              <p:tags r:id="rId43"/>
            </p:custDataLst>
          </p:nvPr>
        </p:nvSpPr>
        <p:spPr>
          <a:xfrm>
            <a:off x="8550847" y="4689156"/>
            <a:ext cx="2899473" cy="742299"/>
          </a:xfrm>
          <a:prstGeom prst="rect">
            <a:avLst/>
          </a:prstGeom>
        </p:spPr>
        <p:txBody>
          <a:bodyPr wrap="square" lIns="90000" tIns="0" rIns="90000" bIns="46800">
            <a:normAutofit lnSpcReduction="20000"/>
          </a:bodyPr>
          <a:p>
            <a:pPr>
              <a:lnSpc>
                <a:spcPct val="120000"/>
              </a:lnSpc>
              <a:defRPr/>
            </a:pPr>
            <a:r>
              <a:rPr lang="en-US" altLang="zh-CN" sz="1200" spc="150">
                <a:solidFill>
                  <a:schemeClr val="dk1">
                    <a:lumMod val="100000"/>
                  </a:schemeClr>
                </a:solidFill>
                <a:latin typeface="微软雅黑" panose="020B0503020204020204" pitchFamily="34" charset="-122"/>
                <a:ea typeface="微软雅黑" panose="020B0503020204020204" pitchFamily="34" charset="-122"/>
              </a:rPr>
              <a:t>	避免嵌套回调</a:t>
            </a:r>
            <a:endParaRPr lang="zh-CN" altLang="en-US" sz="1200" spc="150" dirty="0">
              <a:solidFill>
                <a:schemeClr val="dk1">
                  <a:lumMod val="100000"/>
                </a:schemeClr>
              </a:solidFill>
              <a:latin typeface="微软雅黑" panose="020B0503020204020204" pitchFamily="34" charset="-122"/>
              <a:ea typeface="微软雅黑" panose="020B0503020204020204" pitchFamily="34" charset="-122"/>
            </a:endParaRPr>
          </a:p>
        </p:txBody>
      </p:sp>
    </p:spTree>
    <p:custDataLst>
      <p:tags r:id="rId4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2124346685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基础</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7" name="任意多边形 6"/>
          <p:cNvSpPr/>
          <p:nvPr>
            <p:custDataLst>
              <p:tags r:id="rId3"/>
            </p:custDataLst>
          </p:nvPr>
        </p:nvSpPr>
        <p:spPr>
          <a:xfrm>
            <a:off x="958215" y="165735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1"/>
                </a:solidFill>
                <a:sym typeface="Arial" panose="020B0604020202020204" pitchFamily="34" charset="0"/>
              </a:rPr>
              <a:t>A</a:t>
            </a:r>
            <a:endParaRPr lang="zh-CN" altLang="en-US" dirty="0">
              <a:solidFill>
                <a:schemeClr val="accent1"/>
              </a:solidFill>
              <a:sym typeface="Arial" panose="020B0604020202020204" pitchFamily="34" charset="0"/>
            </a:endParaRPr>
          </a:p>
        </p:txBody>
      </p:sp>
      <p:cxnSp>
        <p:nvCxnSpPr>
          <p:cNvPr id="6" name="直接连接符 5"/>
          <p:cNvCxnSpPr/>
          <p:nvPr>
            <p:custDataLst>
              <p:tags r:id="rId4"/>
            </p:custDataLst>
          </p:nvPr>
        </p:nvCxnSpPr>
        <p:spPr>
          <a:xfrm>
            <a:off x="1438275" y="2237740"/>
            <a:ext cx="322389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5"/>
            </p:custDataLst>
          </p:nvPr>
        </p:nvSpPr>
        <p:spPr>
          <a:xfrm>
            <a:off x="1535430" y="1730375"/>
            <a:ext cx="3126740" cy="514350"/>
          </a:xfrm>
          <a:prstGeom prst="rect">
            <a:avLst/>
          </a:prstGeom>
          <a:noFill/>
        </p:spPr>
        <p:txBody>
          <a:bodyPr wrap="square" rtlCol="0">
            <a:normAutofit lnSpcReduction="10000"/>
          </a:bodyPr>
          <a:p>
            <a:r>
              <a:rPr lang="en-US" altLang="zh-CN" sz="2000" smtClean="0"/>
              <a:t>Observable</a:t>
            </a:r>
            <a:endParaRPr lang="en-US" altLang="zh-CN" sz="2000" dirty="0">
              <a:sym typeface="Arial" panose="020B0604020202020204" pitchFamily="34" charset="0"/>
            </a:endParaRPr>
          </a:p>
        </p:txBody>
      </p:sp>
      <p:sp>
        <p:nvSpPr>
          <p:cNvPr id="10" name="任意多边形 9"/>
          <p:cNvSpPr/>
          <p:nvPr>
            <p:custDataLst>
              <p:tags r:id="rId6"/>
            </p:custDataLst>
          </p:nvPr>
        </p:nvSpPr>
        <p:spPr>
          <a:xfrm>
            <a:off x="958215" y="236474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2"/>
                </a:solidFill>
                <a:sym typeface="Arial" panose="020B0604020202020204" pitchFamily="34" charset="0"/>
              </a:rPr>
              <a:t>B</a:t>
            </a:r>
            <a:endParaRPr lang="zh-CN" altLang="en-US" dirty="0">
              <a:solidFill>
                <a:schemeClr val="accent2"/>
              </a:solidFill>
              <a:sym typeface="Arial" panose="020B0604020202020204" pitchFamily="34" charset="0"/>
            </a:endParaRPr>
          </a:p>
        </p:txBody>
      </p:sp>
      <p:cxnSp>
        <p:nvCxnSpPr>
          <p:cNvPr id="11" name="直接连接符 10"/>
          <p:cNvCxnSpPr/>
          <p:nvPr>
            <p:custDataLst>
              <p:tags r:id="rId7"/>
            </p:custDataLst>
          </p:nvPr>
        </p:nvCxnSpPr>
        <p:spPr>
          <a:xfrm>
            <a:off x="1438275" y="2945130"/>
            <a:ext cx="32238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8"/>
            </p:custDataLst>
          </p:nvPr>
        </p:nvSpPr>
        <p:spPr>
          <a:xfrm>
            <a:off x="1535430" y="2450465"/>
            <a:ext cx="3126740" cy="514350"/>
          </a:xfrm>
          <a:prstGeom prst="rect">
            <a:avLst/>
          </a:prstGeom>
          <a:noFill/>
        </p:spPr>
        <p:txBody>
          <a:bodyPr wrap="square" rtlCol="0">
            <a:normAutofit fontScale="70000"/>
          </a:bodyPr>
          <a:p>
            <a:r>
              <a:rPr lang="en-US" altLang="zh-CN" sz="2000" smtClean="0"/>
              <a:t>HotObservable 和Cold Observable</a:t>
            </a:r>
            <a:endParaRPr lang="en-US" altLang="zh-CN" sz="2000" dirty="0">
              <a:sym typeface="Arial" panose="020B0604020202020204" pitchFamily="34" charset="0"/>
            </a:endParaRPr>
          </a:p>
        </p:txBody>
      </p:sp>
      <p:sp>
        <p:nvSpPr>
          <p:cNvPr id="27" name="任意多边形 26"/>
          <p:cNvSpPr/>
          <p:nvPr>
            <p:custDataLst>
              <p:tags r:id="rId9"/>
            </p:custDataLst>
          </p:nvPr>
        </p:nvSpPr>
        <p:spPr>
          <a:xfrm>
            <a:off x="958215" y="307213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3"/>
                </a:solidFill>
                <a:sym typeface="Arial" panose="020B0604020202020204" pitchFamily="34" charset="0"/>
              </a:rPr>
              <a:t>C</a:t>
            </a:r>
            <a:endParaRPr lang="zh-CN" altLang="en-US" dirty="0">
              <a:solidFill>
                <a:schemeClr val="accent3"/>
              </a:solidFill>
              <a:sym typeface="Arial" panose="020B0604020202020204" pitchFamily="34" charset="0"/>
            </a:endParaRPr>
          </a:p>
        </p:txBody>
      </p:sp>
      <p:cxnSp>
        <p:nvCxnSpPr>
          <p:cNvPr id="28" name="直接连接符 27"/>
          <p:cNvCxnSpPr/>
          <p:nvPr>
            <p:custDataLst>
              <p:tags r:id="rId10"/>
            </p:custDataLst>
          </p:nvPr>
        </p:nvCxnSpPr>
        <p:spPr>
          <a:xfrm>
            <a:off x="1438275" y="3652520"/>
            <a:ext cx="322389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1"/>
            </p:custDataLst>
          </p:nvPr>
        </p:nvSpPr>
        <p:spPr>
          <a:xfrm>
            <a:off x="1535430" y="3157855"/>
            <a:ext cx="3126740" cy="514350"/>
          </a:xfrm>
          <a:prstGeom prst="rect">
            <a:avLst/>
          </a:prstGeom>
          <a:noFill/>
        </p:spPr>
        <p:txBody>
          <a:bodyPr wrap="square" rtlCol="0">
            <a:normAutofit lnSpcReduction="10000"/>
          </a:bodyPr>
          <a:p>
            <a:r>
              <a:rPr lang="en-US" altLang="zh-CN" sz="2000" smtClean="0"/>
              <a:t>Flowable</a:t>
            </a:r>
            <a:endParaRPr lang="en-US" altLang="zh-CN" sz="2000" dirty="0">
              <a:sym typeface="Arial" panose="020B0604020202020204" pitchFamily="34" charset="0"/>
            </a:endParaRPr>
          </a:p>
        </p:txBody>
      </p:sp>
      <p:sp>
        <p:nvSpPr>
          <p:cNvPr id="31" name="任意多边形 30"/>
          <p:cNvSpPr/>
          <p:nvPr>
            <p:custDataLst>
              <p:tags r:id="rId12"/>
            </p:custDataLst>
          </p:nvPr>
        </p:nvSpPr>
        <p:spPr>
          <a:xfrm>
            <a:off x="958215" y="377952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1"/>
                </a:solidFill>
                <a:sym typeface="Arial" panose="020B0604020202020204" pitchFamily="34" charset="0"/>
              </a:rPr>
              <a:t>D</a:t>
            </a:r>
            <a:endParaRPr lang="zh-CN" altLang="en-US" dirty="0">
              <a:solidFill>
                <a:schemeClr val="accent1"/>
              </a:solidFill>
              <a:sym typeface="Arial" panose="020B0604020202020204" pitchFamily="34" charset="0"/>
            </a:endParaRPr>
          </a:p>
        </p:txBody>
      </p:sp>
      <p:cxnSp>
        <p:nvCxnSpPr>
          <p:cNvPr id="32" name="直接连接符 31"/>
          <p:cNvCxnSpPr/>
          <p:nvPr>
            <p:custDataLst>
              <p:tags r:id="rId13"/>
            </p:custDataLst>
          </p:nvPr>
        </p:nvCxnSpPr>
        <p:spPr>
          <a:xfrm>
            <a:off x="1438275" y="4359910"/>
            <a:ext cx="322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14"/>
            </p:custDataLst>
          </p:nvPr>
        </p:nvSpPr>
        <p:spPr>
          <a:xfrm>
            <a:off x="1535430" y="3865245"/>
            <a:ext cx="3126740" cy="514350"/>
          </a:xfrm>
          <a:prstGeom prst="rect">
            <a:avLst/>
          </a:prstGeom>
          <a:noFill/>
        </p:spPr>
        <p:txBody>
          <a:bodyPr wrap="square" rtlCol="0">
            <a:normAutofit fontScale="90000"/>
          </a:bodyPr>
          <a:p>
            <a:r>
              <a:rPr lang="en-US" altLang="zh-CN" sz="2000" smtClean="0"/>
              <a:t>Single,Completable 和 Maybe</a:t>
            </a:r>
            <a:endParaRPr lang="en-US" altLang="zh-CN" sz="2000" dirty="0">
              <a:sym typeface="Arial" panose="020B0604020202020204" pitchFamily="34" charset="0"/>
            </a:endParaRPr>
          </a:p>
        </p:txBody>
      </p:sp>
      <p:sp>
        <p:nvSpPr>
          <p:cNvPr id="35" name="任意多边形 34"/>
          <p:cNvSpPr/>
          <p:nvPr>
            <p:custDataLst>
              <p:tags r:id="rId15"/>
            </p:custDataLst>
          </p:nvPr>
        </p:nvSpPr>
        <p:spPr>
          <a:xfrm>
            <a:off x="958215" y="448691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2"/>
                </a:solidFill>
                <a:sym typeface="Arial" panose="020B0604020202020204" pitchFamily="34" charset="0"/>
              </a:rPr>
              <a:t>E</a:t>
            </a:r>
            <a:endParaRPr lang="zh-CN" altLang="en-US" dirty="0">
              <a:solidFill>
                <a:schemeClr val="accent2"/>
              </a:solidFill>
              <a:sym typeface="Arial" panose="020B0604020202020204" pitchFamily="34" charset="0"/>
            </a:endParaRPr>
          </a:p>
        </p:txBody>
      </p:sp>
      <p:cxnSp>
        <p:nvCxnSpPr>
          <p:cNvPr id="36" name="直接连接符 35"/>
          <p:cNvCxnSpPr/>
          <p:nvPr>
            <p:custDataLst>
              <p:tags r:id="rId16"/>
            </p:custDataLst>
          </p:nvPr>
        </p:nvCxnSpPr>
        <p:spPr>
          <a:xfrm>
            <a:off x="1438275" y="5067300"/>
            <a:ext cx="32238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7"/>
            </p:custDataLst>
          </p:nvPr>
        </p:nvSpPr>
        <p:spPr>
          <a:xfrm>
            <a:off x="1535430" y="4572635"/>
            <a:ext cx="3126740" cy="514350"/>
          </a:xfrm>
          <a:prstGeom prst="rect">
            <a:avLst/>
          </a:prstGeom>
          <a:noFill/>
        </p:spPr>
        <p:txBody>
          <a:bodyPr wrap="square" rtlCol="0">
            <a:normAutofit lnSpcReduction="10000"/>
          </a:bodyPr>
          <a:p>
            <a:r>
              <a:rPr lang="en-US" altLang="zh-CN" sz="2000" smtClean="0"/>
              <a:t>Subject 和 Processor</a:t>
            </a:r>
            <a:endParaRPr lang="en-US" altLang="zh-CN" sz="2000" dirty="0">
              <a:sym typeface="Arial" panose="020B0604020202020204" pitchFamily="34"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1.2"/>
                                          </p:val>
                                        </p:tav>
                                      </p:tavLst>
                                    </p:anim>
                                    <p:anim calcmode="lin" valueType="num">
                                      <p:cBhvr>
                                        <p:cTn id="8" dur="500" fill="hold"/>
                                        <p:tgtEl>
                                          <p:spTgt spid="7"/>
                                        </p:tgtEl>
                                        <p:attrNameLst>
                                          <p:attrName>ppt_h</p:attrName>
                                        </p:attrNameLst>
                                      </p:cBhvr>
                                      <p:tavLst>
                                        <p:tav tm="0">
                                          <p:val>
                                            <p:fltVal val="0"/>
                                          </p:val>
                                        </p:tav>
                                        <p:tav tm="100000">
                                          <p:val>
                                            <p:strVal val="#ppt_h*1.2"/>
                                          </p:val>
                                        </p:tav>
                                      </p:tavLst>
                                    </p:anim>
                                    <p:animEffect transition="in" filter="fade">
                                      <p:cBhvr>
                                        <p:cTn id="9" dur="500"/>
                                        <p:tgtEl>
                                          <p:spTgt spid="7"/>
                                        </p:tgtEl>
                                      </p:cBhvr>
                                    </p:animEffect>
                                    <p:anim to="" calcmode="lin" valueType="num">
                                      <p:cBhvr>
                                        <p:cTn id="10" dur="500" fill="hold">
                                          <p:stCondLst>
                                            <p:cond delay="0"/>
                                          </p:stCondLst>
                                        </p:cTn>
                                        <p:tgtEl>
                                          <p:spTgt spid="7"/>
                                        </p:tgtEl>
                                        <p:attrNameLst>
                                          <p:attrName>ppt_x</p:attrName>
                                        </p:attrNameLst>
                                      </p:cBhvr>
                                      <p:tavLst>
                                        <p:tav tm="0">
                                          <p:val>
                                            <p:fltVal val="0.64909"/>
                                          </p:val>
                                        </p:tav>
                                        <p:tav tm="100000">
                                          <p:val>
                                            <p:fltVal val="0.221432"/>
                                          </p:val>
                                        </p:tav>
                                      </p:tavLst>
                                    </p:anim>
                                    <p:anim to="" calcmode="lin" valueType="num">
                                      <p:cBhvr>
                                        <p:cTn id="11" dur="500" fill="hold">
                                          <p:stCondLst>
                                            <p:cond delay="0"/>
                                          </p:stCondLst>
                                        </p:cTn>
                                        <p:tgtEl>
                                          <p:spTgt spid="7"/>
                                        </p:tgtEl>
                                        <p:attrNameLst>
                                          <p:attrName>ppt_y</p:attrName>
                                        </p:attrNameLst>
                                      </p:cBhvr>
                                      <p:tavLst>
                                        <p:tav tm="0">
                                          <p:val>
                                            <p:fltVal val="0.5"/>
                                          </p:val>
                                        </p:tav>
                                        <p:tav tm="100000">
                                          <p:val>
                                            <p:fltVal val="0.463102"/>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1.2"/>
                                          </p:val>
                                        </p:tav>
                                      </p:tavLst>
                                    </p:anim>
                                    <p:anim calcmode="lin" valueType="num">
                                      <p:cBhvr>
                                        <p:cTn id="17" dur="500" fill="hold"/>
                                        <p:tgtEl>
                                          <p:spTgt spid="9"/>
                                        </p:tgtEl>
                                        <p:attrNameLst>
                                          <p:attrName>ppt_h</p:attrName>
                                        </p:attrNameLst>
                                      </p:cBhvr>
                                      <p:tavLst>
                                        <p:tav tm="0">
                                          <p:val>
                                            <p:fltVal val="0"/>
                                          </p:val>
                                        </p:tav>
                                        <p:tav tm="100000">
                                          <p:val>
                                            <p:strVal val="#ppt_h*1.2"/>
                                          </p:val>
                                        </p:tav>
                                      </p:tavLst>
                                    </p:anim>
                                    <p:animEffect transition="in" filter="fade">
                                      <p:cBhvr>
                                        <p:cTn id="18" dur="500"/>
                                        <p:tgtEl>
                                          <p:spTgt spid="9"/>
                                        </p:tgtEl>
                                      </p:cBhvr>
                                    </p:animEffect>
                                    <p:anim to="" calcmode="lin" valueType="num">
                                      <p:cBhvr>
                                        <p:cTn id="19" dur="500" fill="hold">
                                          <p:stCondLst>
                                            <p:cond delay="0"/>
                                          </p:stCondLst>
                                        </p:cTn>
                                        <p:tgtEl>
                                          <p:spTgt spid="9"/>
                                        </p:tgtEl>
                                        <p:attrNameLst>
                                          <p:attrName>ppt_x</p:attrName>
                                        </p:attrNameLst>
                                      </p:cBhvr>
                                      <p:tavLst>
                                        <p:tav tm="0">
                                          <p:val>
                                            <p:fltVal val="0.64909"/>
                                          </p:val>
                                        </p:tav>
                                        <p:tav tm="100000">
                                          <p:val>
                                            <p:fltVal val="0.245104"/>
                                          </p:val>
                                        </p:tav>
                                      </p:tavLst>
                                    </p:anim>
                                    <p:anim to="" calcmode="lin" valueType="num">
                                      <p:cBhvr>
                                        <p:cTn id="20" dur="500" fill="hold">
                                          <p:stCondLst>
                                            <p:cond delay="0"/>
                                          </p:stCondLst>
                                        </p:cTn>
                                        <p:tgtEl>
                                          <p:spTgt spid="9"/>
                                        </p:tgtEl>
                                        <p:attrNameLst>
                                          <p:attrName>ppt_y</p:attrName>
                                        </p:attrNameLst>
                                      </p:cBhvr>
                                      <p:tavLst>
                                        <p:tav tm="0">
                                          <p:val>
                                            <p:fltVal val="0.5"/>
                                          </p:val>
                                        </p:tav>
                                        <p:tav tm="100000">
                                          <p:val>
                                            <p:fltVal val="0.468796"/>
                                          </p:val>
                                        </p:tav>
                                      </p:tavLst>
                                    </p:anim>
                                  </p:childTnLst>
                                </p:cTn>
                              </p:par>
                              <p:par>
                                <p:cTn id="21" presetID="35" presetClass="path" presetSubtype="0" accel="50000" decel="50000" fill="hold" grpId="1" nodeType="withEffect">
                                  <p:stCondLst>
                                    <p:cond delay="0"/>
                                  </p:stCondLst>
                                  <p:childTnLst>
                                    <p:anim calcmode="lin" valueType="num">
                                      <p:cBhvr additive="base">
                                        <p:cTn id="22"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3" dur="500" fill="hold">
                                          <p:stCondLst>
                                            <p:cond delay="0"/>
                                          </p:stCondLst>
                                        </p:cTn>
                                        <p:tgtEl>
                                          <p:spTgt spid="7"/>
                                        </p:tgtEl>
                                        <p:attrNameLst>
                                          <p:attrName>ppt_y</p:attrName>
                                        </p:attrNameLst>
                                      </p:cBhvr>
                                      <p:tavLst>
                                        <p:tav tm="0">
                                          <p:val>
                                            <p:strVal val="ppt_y"/>
                                          </p:val>
                                        </p:tav>
                                        <p:tav tm="100000">
                                          <p:val>
                                            <p:fltVal val="0.462731"/>
                                          </p:val>
                                        </p:tav>
                                      </p:tavLst>
                                    </p:anim>
                                    <p:anim calcmode="lin" valueType="num">
                                      <p:cBhvr additive="base">
                                        <p:cTn id="24"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5" dur="500" fill="hold">
                                          <p:stCondLst>
                                            <p:cond delay="0"/>
                                          </p:stCondLst>
                                        </p:cTn>
                                        <p:tgtEl>
                                          <p:spTgt spid="7"/>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1.2"/>
                                          </p:val>
                                        </p:tav>
                                      </p:tavLst>
                                    </p:anim>
                                    <p:anim calcmode="lin" valueType="num">
                                      <p:cBhvr>
                                        <p:cTn id="31" dur="500" fill="hold"/>
                                        <p:tgtEl>
                                          <p:spTgt spid="6"/>
                                        </p:tgtEl>
                                        <p:attrNameLst>
                                          <p:attrName>ppt_h</p:attrName>
                                        </p:attrNameLst>
                                      </p:cBhvr>
                                      <p:tavLst>
                                        <p:tav tm="0">
                                          <p:val>
                                            <p:fltVal val="0"/>
                                          </p:val>
                                        </p:tav>
                                        <p:tav tm="100000">
                                          <p:val>
                                            <p:strVal val="#ppt_h*1.2"/>
                                          </p:val>
                                        </p:tav>
                                      </p:tavLst>
                                    </p:anim>
                                    <p:animEffect transition="in" filter="fade">
                                      <p:cBhvr>
                                        <p:cTn id="32" dur="500"/>
                                        <p:tgtEl>
                                          <p:spTgt spid="6"/>
                                        </p:tgtEl>
                                      </p:cBhvr>
                                    </p:animEffect>
                                    <p:anim to="" calcmode="lin" valueType="num">
                                      <p:cBhvr>
                                        <p:cTn id="33" dur="500" fill="hold">
                                          <p:stCondLst>
                                            <p:cond delay="0"/>
                                          </p:stCondLst>
                                        </p:cTn>
                                        <p:tgtEl>
                                          <p:spTgt spid="6"/>
                                        </p:tgtEl>
                                        <p:attrNameLst>
                                          <p:attrName>ppt_x</p:attrName>
                                        </p:attrNameLst>
                                      </p:cBhvr>
                                      <p:tavLst>
                                        <p:tav tm="0">
                                          <p:val>
                                            <p:fltVal val="0.64909"/>
                                          </p:val>
                                        </p:tav>
                                        <p:tav tm="100000">
                                          <p:val>
                                            <p:fltVal val="0.24112"/>
                                          </p:val>
                                        </p:tav>
                                      </p:tavLst>
                                    </p:anim>
                                    <p:anim to="" calcmode="lin" valueType="num">
                                      <p:cBhvr>
                                        <p:cTn id="34" dur="500" fill="hold">
                                          <p:stCondLst>
                                            <p:cond delay="0"/>
                                          </p:stCondLst>
                                        </p:cTn>
                                        <p:tgtEl>
                                          <p:spTgt spid="6"/>
                                        </p:tgtEl>
                                        <p:attrNameLst>
                                          <p:attrName>ppt_y</p:attrName>
                                        </p:attrNameLst>
                                      </p:cBhvr>
                                      <p:tavLst>
                                        <p:tav tm="0">
                                          <p:val>
                                            <p:fltVal val="0.5"/>
                                          </p:val>
                                        </p:tav>
                                        <p:tav tm="100000">
                                          <p:val>
                                            <p:fltVal val="0.504537"/>
                                          </p:val>
                                        </p:tav>
                                      </p:tavLst>
                                    </p:anim>
                                  </p:childTnLst>
                                </p:cTn>
                              </p:par>
                              <p:par>
                                <p:cTn id="35" presetID="35" presetClass="path" presetSubtype="0" accel="50000" decel="50000" fill="hold" grpId="2" nodeType="withEffect">
                                  <p:stCondLst>
                                    <p:cond delay="0"/>
                                  </p:stCondLst>
                                  <p:childTnLst>
                                    <p:anim calcmode="lin" valueType="num">
                                      <p:cBhvr additive="base">
                                        <p:cTn id="36"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7" dur="500" fill="hold">
                                          <p:stCondLst>
                                            <p:cond delay="0"/>
                                          </p:stCondLst>
                                        </p:cTn>
                                        <p:tgtEl>
                                          <p:spTgt spid="7"/>
                                        </p:tgtEl>
                                        <p:attrNameLst>
                                          <p:attrName>ppt_y</p:attrName>
                                        </p:attrNameLst>
                                      </p:cBhvr>
                                      <p:tavLst>
                                        <p:tav tm="0">
                                          <p:val>
                                            <p:strVal val="ppt_y"/>
                                          </p:val>
                                        </p:tav>
                                        <p:tav tm="100000">
                                          <p:val>
                                            <p:fltVal val="0.462731"/>
                                          </p:val>
                                        </p:tav>
                                      </p:tavLst>
                                    </p:anim>
                                    <p:anim calcmode="lin" valueType="num">
                                      <p:cBhvr additive="base">
                                        <p:cTn id="38"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9"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0" presetID="35" presetClass="path" presetSubtype="0" accel="50000" decel="50000" fill="hold" grpId="1" nodeType="withEffect">
                                  <p:stCondLst>
                                    <p:cond delay="0"/>
                                  </p:stCondLst>
                                  <p:childTnLst>
                                    <p:anim calcmode="lin" valueType="num">
                                      <p:cBhvr additive="base">
                                        <p:cTn id="41"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42" dur="500" fill="hold">
                                          <p:stCondLst>
                                            <p:cond delay="0"/>
                                          </p:stCondLst>
                                        </p:cTn>
                                        <p:tgtEl>
                                          <p:spTgt spid="9"/>
                                        </p:tgtEl>
                                        <p:attrNameLst>
                                          <p:attrName>ppt_y</p:attrName>
                                        </p:attrNameLst>
                                      </p:cBhvr>
                                      <p:tavLst>
                                        <p:tav tm="0">
                                          <p:val>
                                            <p:strVal val="ppt_y"/>
                                          </p:val>
                                        </p:tav>
                                        <p:tav tm="100000">
                                          <p:val>
                                            <p:fltVal val="0.468796"/>
                                          </p:val>
                                        </p:tav>
                                      </p:tavLst>
                                    </p:anim>
                                    <p:anim calcmode="lin" valueType="num">
                                      <p:cBhvr additive="base">
                                        <p:cTn id="43"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44" dur="500" fill="hold">
                                          <p:stCondLst>
                                            <p:cond delay="0"/>
                                          </p:stCondLst>
                                        </p:cTn>
                                        <p:tgtEl>
                                          <p:spTgt spid="9"/>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1.2"/>
                                          </p:val>
                                        </p:tav>
                                      </p:tavLst>
                                    </p:anim>
                                    <p:anim calcmode="lin" valueType="num">
                                      <p:cBhvr>
                                        <p:cTn id="50" dur="500" fill="hold"/>
                                        <p:tgtEl>
                                          <p:spTgt spid="25"/>
                                        </p:tgtEl>
                                        <p:attrNameLst>
                                          <p:attrName>ppt_h</p:attrName>
                                        </p:attrNameLst>
                                      </p:cBhvr>
                                      <p:tavLst>
                                        <p:tav tm="0">
                                          <p:val>
                                            <p:fltVal val="0"/>
                                          </p:val>
                                        </p:tav>
                                        <p:tav tm="100000">
                                          <p:val>
                                            <p:strVal val="#ppt_h*1.2"/>
                                          </p:val>
                                        </p:tav>
                                      </p:tavLst>
                                    </p:anim>
                                    <p:animEffect transition="in" filter="fade">
                                      <p:cBhvr>
                                        <p:cTn id="51" dur="500"/>
                                        <p:tgtEl>
                                          <p:spTgt spid="25"/>
                                        </p:tgtEl>
                                      </p:cBhvr>
                                    </p:animEffect>
                                    <p:anim to="" calcmode="lin" valueType="num">
                                      <p:cBhvr>
                                        <p:cTn id="52" dur="500" fill="hold">
                                          <p:stCondLst>
                                            <p:cond delay="0"/>
                                          </p:stCondLst>
                                        </p:cTn>
                                        <p:tgtEl>
                                          <p:spTgt spid="25"/>
                                        </p:tgtEl>
                                        <p:attrNameLst>
                                          <p:attrName>ppt_x</p:attrName>
                                        </p:attrNameLst>
                                      </p:cBhvr>
                                      <p:tavLst>
                                        <p:tav tm="0">
                                          <p:val>
                                            <p:fltVal val="0.64909"/>
                                          </p:val>
                                        </p:tav>
                                        <p:tav tm="100000">
                                          <p:val>
                                            <p:fltVal val="0.245104"/>
                                          </p:val>
                                        </p:tav>
                                      </p:tavLst>
                                    </p:anim>
                                    <p:anim to="" calcmode="lin" valueType="num">
                                      <p:cBhvr>
                                        <p:cTn id="53" dur="500" fill="hold">
                                          <p:stCondLst>
                                            <p:cond delay="0"/>
                                          </p:stCondLst>
                                        </p:cTn>
                                        <p:tgtEl>
                                          <p:spTgt spid="25"/>
                                        </p:tgtEl>
                                        <p:attrNameLst>
                                          <p:attrName>ppt_y</p:attrName>
                                        </p:attrNameLst>
                                      </p:cBhvr>
                                      <p:tavLst>
                                        <p:tav tm="0">
                                          <p:val>
                                            <p:fltVal val="0.5"/>
                                          </p:val>
                                        </p:tav>
                                        <p:tav tm="100000">
                                          <p:val>
                                            <p:fltVal val="0.520926"/>
                                          </p:val>
                                        </p:tav>
                                      </p:tavLst>
                                    </p:anim>
                                  </p:childTnLst>
                                </p:cTn>
                              </p:par>
                              <p:par>
                                <p:cTn id="54" presetID="35" presetClass="path" presetSubtype="0" accel="50000" decel="50000" fill="hold" grpId="3" nodeType="withEffect">
                                  <p:stCondLst>
                                    <p:cond delay="0"/>
                                  </p:stCondLst>
                                  <p:childTnLst>
                                    <p:anim calcmode="lin" valueType="num">
                                      <p:cBhvr additive="base">
                                        <p:cTn id="55"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6" dur="500" fill="hold">
                                          <p:stCondLst>
                                            <p:cond delay="0"/>
                                          </p:stCondLst>
                                        </p:cTn>
                                        <p:tgtEl>
                                          <p:spTgt spid="7"/>
                                        </p:tgtEl>
                                        <p:attrNameLst>
                                          <p:attrName>ppt_y</p:attrName>
                                        </p:attrNameLst>
                                      </p:cBhvr>
                                      <p:tavLst>
                                        <p:tav tm="0">
                                          <p:val>
                                            <p:strVal val="ppt_y"/>
                                          </p:val>
                                        </p:tav>
                                        <p:tav tm="100000">
                                          <p:val>
                                            <p:fltVal val="0.410602"/>
                                          </p:val>
                                        </p:tav>
                                      </p:tavLst>
                                    </p:anim>
                                    <p:anim calcmode="lin" valueType="num">
                                      <p:cBhvr additive="base">
                                        <p:cTn id="57"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8"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9" presetID="35" presetClass="path" presetSubtype="0" accel="50000" decel="50000" fill="hold" grpId="2" nodeType="withEffect">
                                  <p:stCondLst>
                                    <p:cond delay="0"/>
                                  </p:stCondLst>
                                  <p:childTnLst>
                                    <p:anim calcmode="lin" valueType="num">
                                      <p:cBhvr additive="base">
                                        <p:cTn id="60"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61" dur="500" fill="hold">
                                          <p:stCondLst>
                                            <p:cond delay="0"/>
                                          </p:stCondLst>
                                        </p:cTn>
                                        <p:tgtEl>
                                          <p:spTgt spid="9"/>
                                        </p:tgtEl>
                                        <p:attrNameLst>
                                          <p:attrName>ppt_y</p:attrName>
                                        </p:attrNameLst>
                                      </p:cBhvr>
                                      <p:tavLst>
                                        <p:tav tm="0">
                                          <p:val>
                                            <p:strVal val="ppt_y"/>
                                          </p:val>
                                        </p:tav>
                                        <p:tav tm="100000">
                                          <p:val>
                                            <p:fltVal val="0.416667"/>
                                          </p:val>
                                        </p:tav>
                                      </p:tavLst>
                                    </p:anim>
                                    <p:anim calcmode="lin" valueType="num">
                                      <p:cBhvr additive="base">
                                        <p:cTn id="62"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63"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66" dur="500" fill="hold">
                                          <p:stCondLst>
                                            <p:cond delay="0"/>
                                          </p:stCondLst>
                                        </p:cTn>
                                        <p:tgtEl>
                                          <p:spTgt spid="6"/>
                                        </p:tgtEl>
                                        <p:attrNameLst>
                                          <p:attrName>ppt_y</p:attrName>
                                        </p:attrNameLst>
                                      </p:cBhvr>
                                      <p:tavLst>
                                        <p:tav tm="0">
                                          <p:val>
                                            <p:strVal val="ppt_y"/>
                                          </p:val>
                                        </p:tav>
                                        <p:tav tm="100000">
                                          <p:val>
                                            <p:fltVal val="0.452407"/>
                                          </p:val>
                                        </p:tav>
                                      </p:tavLst>
                                    </p:anim>
                                    <p:anim calcmode="lin" valueType="num">
                                      <p:cBhvr additive="base">
                                        <p:cTn id="67"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68" dur="500" fill="hold">
                                          <p:stCondLst>
                                            <p:cond delay="0"/>
                                          </p:stCondLst>
                                        </p:cTn>
                                        <p:tgtEl>
                                          <p:spTgt spid="6"/>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1.2"/>
                                          </p:val>
                                        </p:tav>
                                      </p:tavLst>
                                    </p:anim>
                                    <p:anim calcmode="lin" valueType="num">
                                      <p:cBhvr>
                                        <p:cTn id="74" dur="500" fill="hold"/>
                                        <p:tgtEl>
                                          <p:spTgt spid="10"/>
                                        </p:tgtEl>
                                        <p:attrNameLst>
                                          <p:attrName>ppt_h</p:attrName>
                                        </p:attrNameLst>
                                      </p:cBhvr>
                                      <p:tavLst>
                                        <p:tav tm="0">
                                          <p:val>
                                            <p:fltVal val="0"/>
                                          </p:val>
                                        </p:tav>
                                        <p:tav tm="100000">
                                          <p:val>
                                            <p:strVal val="#ppt_h*1.2"/>
                                          </p:val>
                                        </p:tav>
                                      </p:tavLst>
                                    </p:anim>
                                    <p:animEffect transition="in" filter="fade">
                                      <p:cBhvr>
                                        <p:cTn id="75" dur="500"/>
                                        <p:tgtEl>
                                          <p:spTgt spid="10"/>
                                        </p:tgtEl>
                                      </p:cBhvr>
                                    </p:animEffect>
                                    <p:anim to="" calcmode="lin" valueType="num">
                                      <p:cBhvr>
                                        <p:cTn id="76" dur="500" fill="hold">
                                          <p:stCondLst>
                                            <p:cond delay="0"/>
                                          </p:stCondLst>
                                        </p:cTn>
                                        <p:tgtEl>
                                          <p:spTgt spid="10"/>
                                        </p:tgtEl>
                                        <p:attrNameLst>
                                          <p:attrName>ppt_x</p:attrName>
                                        </p:attrNameLst>
                                      </p:cBhvr>
                                      <p:tavLst>
                                        <p:tav tm="0">
                                          <p:val>
                                            <p:fltVal val="0.64909"/>
                                          </p:val>
                                        </p:tav>
                                        <p:tav tm="100000">
                                          <p:val>
                                            <p:fltVal val="0.0932031"/>
                                          </p:val>
                                        </p:tav>
                                      </p:tavLst>
                                    </p:anim>
                                    <p:anim to="" calcmode="lin" valueType="num">
                                      <p:cBhvr>
                                        <p:cTn id="77" dur="500" fill="hold">
                                          <p:stCondLst>
                                            <p:cond delay="0"/>
                                          </p:stCondLst>
                                        </p:cTn>
                                        <p:tgtEl>
                                          <p:spTgt spid="10"/>
                                        </p:tgtEl>
                                        <p:attrNameLst>
                                          <p:attrName>ppt_y</p:attrName>
                                        </p:attrNameLst>
                                      </p:cBhvr>
                                      <p:tavLst>
                                        <p:tav tm="0">
                                          <p:val>
                                            <p:fltVal val="0.5"/>
                                          </p:val>
                                        </p:tav>
                                        <p:tav tm="100000">
                                          <p:val>
                                            <p:fltVal val="0.51375"/>
                                          </p:val>
                                        </p:tav>
                                      </p:tavLst>
                                    </p:anim>
                                  </p:childTnLst>
                                </p:cTn>
                              </p:par>
                              <p:par>
                                <p:cTn id="78" presetID="35" presetClass="path" presetSubtype="0" accel="50000" decel="50000" fill="hold" grpId="4" nodeType="withEffect">
                                  <p:stCondLst>
                                    <p:cond delay="0"/>
                                  </p:stCondLst>
                                  <p:childTnLst>
                                    <p:anim calcmode="lin" valueType="num">
                                      <p:cBhvr additive="base">
                                        <p:cTn id="79"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80" dur="500" fill="hold">
                                          <p:stCondLst>
                                            <p:cond delay="0"/>
                                          </p:stCondLst>
                                        </p:cTn>
                                        <p:tgtEl>
                                          <p:spTgt spid="7"/>
                                        </p:tgtEl>
                                        <p:attrNameLst>
                                          <p:attrName>ppt_y</p:attrName>
                                        </p:attrNameLst>
                                      </p:cBhvr>
                                      <p:tavLst>
                                        <p:tav tm="0">
                                          <p:val>
                                            <p:strVal val="ppt_y"/>
                                          </p:val>
                                        </p:tav>
                                        <p:tav tm="100000">
                                          <p:val>
                                            <p:fltVal val="0.410602"/>
                                          </p:val>
                                        </p:tav>
                                      </p:tavLst>
                                    </p:anim>
                                    <p:anim calcmode="lin" valueType="num">
                                      <p:cBhvr additive="base">
                                        <p:cTn id="81"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82"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83" presetID="35" presetClass="path" presetSubtype="0" accel="50000" decel="50000" fill="hold" grpId="3" nodeType="withEffect">
                                  <p:stCondLst>
                                    <p:cond delay="0"/>
                                  </p:stCondLst>
                                  <p:childTnLst>
                                    <p:anim calcmode="lin" valueType="num">
                                      <p:cBhvr additive="base">
                                        <p:cTn id="84"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85" dur="500" fill="hold">
                                          <p:stCondLst>
                                            <p:cond delay="0"/>
                                          </p:stCondLst>
                                        </p:cTn>
                                        <p:tgtEl>
                                          <p:spTgt spid="9"/>
                                        </p:tgtEl>
                                        <p:attrNameLst>
                                          <p:attrName>ppt_y</p:attrName>
                                        </p:attrNameLst>
                                      </p:cBhvr>
                                      <p:tavLst>
                                        <p:tav tm="0">
                                          <p:val>
                                            <p:strVal val="ppt_y"/>
                                          </p:val>
                                        </p:tav>
                                        <p:tav tm="100000">
                                          <p:val>
                                            <p:fltVal val="0.416667"/>
                                          </p:val>
                                        </p:tav>
                                      </p:tavLst>
                                    </p:anim>
                                    <p:anim calcmode="lin" valueType="num">
                                      <p:cBhvr additive="base">
                                        <p:cTn id="86"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87"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nodeType="withEffect">
                                  <p:stCondLst>
                                    <p:cond delay="0"/>
                                  </p:stCondLst>
                                  <p:childTnLst>
                                    <p:anim calcmode="lin" valueType="num">
                                      <p:cBhvr additive="base">
                                        <p:cTn id="89"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90" dur="500" fill="hold">
                                          <p:stCondLst>
                                            <p:cond delay="0"/>
                                          </p:stCondLst>
                                        </p:cTn>
                                        <p:tgtEl>
                                          <p:spTgt spid="6"/>
                                        </p:tgtEl>
                                        <p:attrNameLst>
                                          <p:attrName>ppt_y</p:attrName>
                                        </p:attrNameLst>
                                      </p:cBhvr>
                                      <p:tavLst>
                                        <p:tav tm="0">
                                          <p:val>
                                            <p:strVal val="ppt_y"/>
                                          </p:val>
                                        </p:tav>
                                        <p:tav tm="100000">
                                          <p:val>
                                            <p:fltVal val="0.452407"/>
                                          </p:val>
                                        </p:tav>
                                      </p:tavLst>
                                    </p:anim>
                                    <p:anim calcmode="lin" valueType="num">
                                      <p:cBhvr additive="base">
                                        <p:cTn id="91"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92"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1" nodeType="withEffect">
                                  <p:stCondLst>
                                    <p:cond delay="0"/>
                                  </p:stCondLst>
                                  <p:childTnLst>
                                    <p:anim calcmode="lin" valueType="num">
                                      <p:cBhvr additive="base">
                                        <p:cTn id="94"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95" dur="500" fill="hold">
                                          <p:stCondLst>
                                            <p:cond delay="0"/>
                                          </p:stCondLst>
                                        </p:cTn>
                                        <p:tgtEl>
                                          <p:spTgt spid="25"/>
                                        </p:tgtEl>
                                        <p:attrNameLst>
                                          <p:attrName>ppt_y</p:attrName>
                                        </p:attrNameLst>
                                      </p:cBhvr>
                                      <p:tavLst>
                                        <p:tav tm="0">
                                          <p:val>
                                            <p:strVal val="ppt_y"/>
                                          </p:val>
                                        </p:tav>
                                        <p:tav tm="100000">
                                          <p:val>
                                            <p:fltVal val="0.520926"/>
                                          </p:val>
                                        </p:tav>
                                      </p:tavLst>
                                    </p:anim>
                                    <p:anim calcmode="lin" valueType="num">
                                      <p:cBhvr additive="base">
                                        <p:cTn id="96"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97" dur="500" fill="hold">
                                          <p:stCondLst>
                                            <p:cond delay="0"/>
                                          </p:stCondLst>
                                        </p:cTn>
                                        <p:tgtEl>
                                          <p:spTgt spid="25"/>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1.2"/>
                                          </p:val>
                                        </p:tav>
                                      </p:tavLst>
                                    </p:anim>
                                    <p:anim calcmode="lin" valueType="num">
                                      <p:cBhvr>
                                        <p:cTn id="103" dur="500" fill="hold"/>
                                        <p:tgtEl>
                                          <p:spTgt spid="29"/>
                                        </p:tgtEl>
                                        <p:attrNameLst>
                                          <p:attrName>ppt_h</p:attrName>
                                        </p:attrNameLst>
                                      </p:cBhvr>
                                      <p:tavLst>
                                        <p:tav tm="0">
                                          <p:val>
                                            <p:fltVal val="0"/>
                                          </p:val>
                                        </p:tav>
                                        <p:tav tm="100000">
                                          <p:val>
                                            <p:strVal val="#ppt_h*1.2"/>
                                          </p:val>
                                        </p:tav>
                                      </p:tavLst>
                                    </p:anim>
                                    <p:animEffect transition="in" filter="fade">
                                      <p:cBhvr>
                                        <p:cTn id="104" dur="500"/>
                                        <p:tgtEl>
                                          <p:spTgt spid="29"/>
                                        </p:tgtEl>
                                      </p:cBhvr>
                                    </p:animEffect>
                                    <p:anim to="" calcmode="lin" valueType="num">
                                      <p:cBhvr>
                                        <p:cTn id="105" dur="500" fill="hold">
                                          <p:stCondLst>
                                            <p:cond delay="0"/>
                                          </p:stCondLst>
                                        </p:cTn>
                                        <p:tgtEl>
                                          <p:spTgt spid="29"/>
                                        </p:tgtEl>
                                        <p:attrNameLst>
                                          <p:attrName>ppt_x</p:attrName>
                                        </p:attrNameLst>
                                      </p:cBhvr>
                                      <p:tavLst>
                                        <p:tav tm="0">
                                          <p:val>
                                            <p:fltVal val="0.64909"/>
                                          </p:val>
                                        </p:tav>
                                        <p:tav tm="100000">
                                          <p:val>
                                            <p:fltVal val="0.245104"/>
                                          </p:val>
                                        </p:tav>
                                      </p:tavLst>
                                    </p:anim>
                                    <p:anim to="" calcmode="lin" valueType="num">
                                      <p:cBhvr>
                                        <p:cTn id="106" dur="500" fill="hold">
                                          <p:stCondLst>
                                            <p:cond delay="0"/>
                                          </p:stCondLst>
                                        </p:cTn>
                                        <p:tgtEl>
                                          <p:spTgt spid="29"/>
                                        </p:tgtEl>
                                        <p:attrNameLst>
                                          <p:attrName>ppt_y</p:attrName>
                                        </p:attrNameLst>
                                      </p:cBhvr>
                                      <p:tavLst>
                                        <p:tav tm="0">
                                          <p:val>
                                            <p:fltVal val="0.5"/>
                                          </p:val>
                                        </p:tav>
                                        <p:tav tm="100000">
                                          <p:val>
                                            <p:fltVal val="0.5725"/>
                                          </p:val>
                                        </p:tav>
                                      </p:tavLst>
                                    </p:anim>
                                  </p:childTnLst>
                                </p:cTn>
                              </p:par>
                              <p:par>
                                <p:cTn id="107" presetID="35" presetClass="path" presetSubtype="0" accel="50000" decel="50000" fill="hold" grpId="5" nodeType="withEffect">
                                  <p:stCondLst>
                                    <p:cond delay="0"/>
                                  </p:stCondLst>
                                  <p:childTnLst>
                                    <p:anim calcmode="lin" valueType="num">
                                      <p:cBhvr additive="base">
                                        <p:cTn id="108"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09" dur="500" fill="hold">
                                          <p:stCondLst>
                                            <p:cond delay="0"/>
                                          </p:stCondLst>
                                        </p:cTn>
                                        <p:tgtEl>
                                          <p:spTgt spid="7"/>
                                        </p:tgtEl>
                                        <p:attrNameLst>
                                          <p:attrName>ppt_y</p:attrName>
                                        </p:attrNameLst>
                                      </p:cBhvr>
                                      <p:tavLst>
                                        <p:tav tm="0">
                                          <p:val>
                                            <p:strVal val="ppt_y"/>
                                          </p:val>
                                        </p:tav>
                                        <p:tav tm="100000">
                                          <p:val>
                                            <p:fltVal val="0.359028"/>
                                          </p:val>
                                        </p:tav>
                                      </p:tavLst>
                                    </p:anim>
                                    <p:anim calcmode="lin" valueType="num">
                                      <p:cBhvr additive="base">
                                        <p:cTn id="110"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1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12" presetID="35" presetClass="path" presetSubtype="0" accel="50000" decel="50000" fill="hold" grpId="4" nodeType="withEffect">
                                  <p:stCondLst>
                                    <p:cond delay="0"/>
                                  </p:stCondLst>
                                  <p:childTnLst>
                                    <p:anim calcmode="lin" valueType="num">
                                      <p:cBhvr additive="base">
                                        <p:cTn id="113"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14" dur="500" fill="hold">
                                          <p:stCondLst>
                                            <p:cond delay="0"/>
                                          </p:stCondLst>
                                        </p:cTn>
                                        <p:tgtEl>
                                          <p:spTgt spid="9"/>
                                        </p:tgtEl>
                                        <p:attrNameLst>
                                          <p:attrName>ppt_y</p:attrName>
                                        </p:attrNameLst>
                                      </p:cBhvr>
                                      <p:tavLst>
                                        <p:tav tm="0">
                                          <p:val>
                                            <p:strVal val="ppt_y"/>
                                          </p:val>
                                        </p:tav>
                                        <p:tav tm="100000">
                                          <p:val>
                                            <p:fltVal val="0.365093"/>
                                          </p:val>
                                        </p:tav>
                                      </p:tavLst>
                                    </p:anim>
                                    <p:anim calcmode="lin" valueType="num">
                                      <p:cBhvr additive="base">
                                        <p:cTn id="115"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16"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17" presetID="35" presetClass="path" presetSubtype="0" accel="50000" decel="50000" fill="hold" nodeType="withEffect">
                                  <p:stCondLst>
                                    <p:cond delay="0"/>
                                  </p:stCondLst>
                                  <p:childTnLst>
                                    <p:anim calcmode="lin" valueType="num">
                                      <p:cBhvr additive="base">
                                        <p:cTn id="118"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19" dur="500" fill="hold">
                                          <p:stCondLst>
                                            <p:cond delay="0"/>
                                          </p:stCondLst>
                                        </p:cTn>
                                        <p:tgtEl>
                                          <p:spTgt spid="6"/>
                                        </p:tgtEl>
                                        <p:attrNameLst>
                                          <p:attrName>ppt_y</p:attrName>
                                        </p:attrNameLst>
                                      </p:cBhvr>
                                      <p:tavLst>
                                        <p:tav tm="0">
                                          <p:val>
                                            <p:strVal val="ppt_y"/>
                                          </p:val>
                                        </p:tav>
                                        <p:tav tm="100000">
                                          <p:val>
                                            <p:fltVal val="0.400833"/>
                                          </p:val>
                                        </p:tav>
                                      </p:tavLst>
                                    </p:anim>
                                    <p:anim calcmode="lin" valueType="num">
                                      <p:cBhvr additive="base">
                                        <p:cTn id="120"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21"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22" presetID="35" presetClass="path" presetSubtype="0" accel="50000" decel="50000" fill="hold" grpId="2" nodeType="withEffect">
                                  <p:stCondLst>
                                    <p:cond delay="0"/>
                                  </p:stCondLst>
                                  <p:childTnLst>
                                    <p:anim calcmode="lin" valueType="num">
                                      <p:cBhvr additive="base">
                                        <p:cTn id="123"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24" dur="500" fill="hold">
                                          <p:stCondLst>
                                            <p:cond delay="0"/>
                                          </p:stCondLst>
                                        </p:cTn>
                                        <p:tgtEl>
                                          <p:spTgt spid="25"/>
                                        </p:tgtEl>
                                        <p:attrNameLst>
                                          <p:attrName>ppt_y</p:attrName>
                                        </p:attrNameLst>
                                      </p:cBhvr>
                                      <p:tavLst>
                                        <p:tav tm="0">
                                          <p:val>
                                            <p:strVal val="ppt_y"/>
                                          </p:val>
                                        </p:tav>
                                        <p:tav tm="100000">
                                          <p:val>
                                            <p:fltVal val="0.469352"/>
                                          </p:val>
                                        </p:tav>
                                      </p:tavLst>
                                    </p:anim>
                                    <p:anim calcmode="lin" valueType="num">
                                      <p:cBhvr additive="base">
                                        <p:cTn id="125"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26"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27" presetID="35" presetClass="path" presetSubtype="0" accel="50000" decel="50000" fill="hold" grpId="1" nodeType="withEffect">
                                  <p:stCondLst>
                                    <p:cond delay="0"/>
                                  </p:stCondLst>
                                  <p:childTnLst>
                                    <p:anim calcmode="lin" valueType="num">
                                      <p:cBhvr additive="base">
                                        <p:cTn id="128"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129" dur="500" fill="hold">
                                          <p:stCondLst>
                                            <p:cond delay="0"/>
                                          </p:stCondLst>
                                        </p:cTn>
                                        <p:tgtEl>
                                          <p:spTgt spid="10"/>
                                        </p:tgtEl>
                                        <p:attrNameLst>
                                          <p:attrName>ppt_y</p:attrName>
                                        </p:attrNameLst>
                                      </p:cBhvr>
                                      <p:tavLst>
                                        <p:tav tm="0">
                                          <p:val>
                                            <p:strVal val="ppt_y"/>
                                          </p:val>
                                        </p:tav>
                                        <p:tav tm="100000">
                                          <p:val>
                                            <p:fltVal val="0.462176"/>
                                          </p:val>
                                        </p:tav>
                                      </p:tavLst>
                                    </p:anim>
                                    <p:anim calcmode="lin" valueType="num">
                                      <p:cBhvr additive="base">
                                        <p:cTn id="130"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131" dur="500" fill="hold">
                                          <p:stCondLst>
                                            <p:cond delay="0"/>
                                          </p:stCondLst>
                                        </p:cTn>
                                        <p:tgtEl>
                                          <p:spTgt spid="1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11"/>
                                        </p:tgtEl>
                                        <p:attrNameLst>
                                          <p:attrName>style.visibility</p:attrName>
                                        </p:attrNameLst>
                                      </p:cBhvr>
                                      <p:to>
                                        <p:strVal val="visible"/>
                                      </p:to>
                                    </p:set>
                                    <p:anim calcmode="lin" valueType="num">
                                      <p:cBhvr>
                                        <p:cTn id="136" dur="500" fill="hold"/>
                                        <p:tgtEl>
                                          <p:spTgt spid="11"/>
                                        </p:tgtEl>
                                        <p:attrNameLst>
                                          <p:attrName>ppt_w</p:attrName>
                                        </p:attrNameLst>
                                      </p:cBhvr>
                                      <p:tavLst>
                                        <p:tav tm="0">
                                          <p:val>
                                            <p:fltVal val="0"/>
                                          </p:val>
                                        </p:tav>
                                        <p:tav tm="100000">
                                          <p:val>
                                            <p:strVal val="#ppt_w*1.2"/>
                                          </p:val>
                                        </p:tav>
                                      </p:tavLst>
                                    </p:anim>
                                    <p:anim calcmode="lin" valueType="num">
                                      <p:cBhvr>
                                        <p:cTn id="137" dur="500" fill="hold"/>
                                        <p:tgtEl>
                                          <p:spTgt spid="11"/>
                                        </p:tgtEl>
                                        <p:attrNameLst>
                                          <p:attrName>ppt_h</p:attrName>
                                        </p:attrNameLst>
                                      </p:cBhvr>
                                      <p:tavLst>
                                        <p:tav tm="0">
                                          <p:val>
                                            <p:fltVal val="0"/>
                                          </p:val>
                                        </p:tav>
                                        <p:tav tm="100000">
                                          <p:val>
                                            <p:strVal val="#ppt_h*1.2"/>
                                          </p:val>
                                        </p:tav>
                                      </p:tavLst>
                                    </p:anim>
                                    <p:animEffect transition="in" filter="fade">
                                      <p:cBhvr>
                                        <p:cTn id="138" dur="500"/>
                                        <p:tgtEl>
                                          <p:spTgt spid="11"/>
                                        </p:tgtEl>
                                      </p:cBhvr>
                                    </p:animEffect>
                                    <p:anim to="" calcmode="lin" valueType="num">
                                      <p:cBhvr>
                                        <p:cTn id="139" dur="500" fill="hold">
                                          <p:stCondLst>
                                            <p:cond delay="0"/>
                                          </p:stCondLst>
                                        </p:cTn>
                                        <p:tgtEl>
                                          <p:spTgt spid="11"/>
                                        </p:tgtEl>
                                        <p:attrNameLst>
                                          <p:attrName>ppt_x</p:attrName>
                                        </p:attrNameLst>
                                      </p:cBhvr>
                                      <p:tavLst>
                                        <p:tav tm="0">
                                          <p:val>
                                            <p:fltVal val="0.64909"/>
                                          </p:val>
                                        </p:tav>
                                        <p:tav tm="100000">
                                          <p:val>
                                            <p:fltVal val="0.24112"/>
                                          </p:val>
                                        </p:tav>
                                      </p:tavLst>
                                    </p:anim>
                                    <p:anim to="" calcmode="lin" valueType="num">
                                      <p:cBhvr>
                                        <p:cTn id="140" dur="500" fill="hold">
                                          <p:stCondLst>
                                            <p:cond delay="0"/>
                                          </p:stCondLst>
                                        </p:cTn>
                                        <p:tgtEl>
                                          <p:spTgt spid="11"/>
                                        </p:tgtEl>
                                        <p:attrNameLst>
                                          <p:attrName>ppt_y</p:attrName>
                                        </p:attrNameLst>
                                      </p:cBhvr>
                                      <p:tavLst>
                                        <p:tav tm="0">
                                          <p:val>
                                            <p:fltVal val="0.5"/>
                                          </p:val>
                                        </p:tav>
                                        <p:tav tm="100000">
                                          <p:val>
                                            <p:fltVal val="0.503981"/>
                                          </p:val>
                                        </p:tav>
                                      </p:tavLst>
                                    </p:anim>
                                  </p:childTnLst>
                                </p:cTn>
                              </p:par>
                              <p:par>
                                <p:cTn id="141" presetID="35" presetClass="path" presetSubtype="0" accel="50000" decel="50000" fill="hold" grpId="6" nodeType="withEffect">
                                  <p:stCondLst>
                                    <p:cond delay="0"/>
                                  </p:stCondLst>
                                  <p:childTnLst>
                                    <p:anim calcmode="lin" valueType="num">
                                      <p:cBhvr additive="base">
                                        <p:cTn id="142"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43" dur="500" fill="hold">
                                          <p:stCondLst>
                                            <p:cond delay="0"/>
                                          </p:stCondLst>
                                        </p:cTn>
                                        <p:tgtEl>
                                          <p:spTgt spid="7"/>
                                        </p:tgtEl>
                                        <p:attrNameLst>
                                          <p:attrName>ppt_y</p:attrName>
                                        </p:attrNameLst>
                                      </p:cBhvr>
                                      <p:tavLst>
                                        <p:tav tm="0">
                                          <p:val>
                                            <p:strVal val="ppt_y"/>
                                          </p:val>
                                        </p:tav>
                                        <p:tav tm="100000">
                                          <p:val>
                                            <p:fltVal val="0.359028"/>
                                          </p:val>
                                        </p:tav>
                                      </p:tavLst>
                                    </p:anim>
                                    <p:anim calcmode="lin" valueType="num">
                                      <p:cBhvr additive="base">
                                        <p:cTn id="144"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45"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46" presetID="35" presetClass="path" presetSubtype="0" accel="50000" decel="50000" fill="hold" grpId="5" nodeType="withEffect">
                                  <p:stCondLst>
                                    <p:cond delay="0"/>
                                  </p:stCondLst>
                                  <p:childTnLst>
                                    <p:anim calcmode="lin" valueType="num">
                                      <p:cBhvr additive="base">
                                        <p:cTn id="147"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48" dur="500" fill="hold">
                                          <p:stCondLst>
                                            <p:cond delay="0"/>
                                          </p:stCondLst>
                                        </p:cTn>
                                        <p:tgtEl>
                                          <p:spTgt spid="9"/>
                                        </p:tgtEl>
                                        <p:attrNameLst>
                                          <p:attrName>ppt_y</p:attrName>
                                        </p:attrNameLst>
                                      </p:cBhvr>
                                      <p:tavLst>
                                        <p:tav tm="0">
                                          <p:val>
                                            <p:strVal val="ppt_y"/>
                                          </p:val>
                                        </p:tav>
                                        <p:tav tm="100000">
                                          <p:val>
                                            <p:fltVal val="0.365093"/>
                                          </p:val>
                                        </p:tav>
                                      </p:tavLst>
                                    </p:anim>
                                    <p:anim calcmode="lin" valueType="num">
                                      <p:cBhvr additive="base">
                                        <p:cTn id="149"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50"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51" presetID="35" presetClass="path" presetSubtype="0" accel="50000" decel="50000" fill="hold" nodeType="withEffect">
                                  <p:stCondLst>
                                    <p:cond delay="0"/>
                                  </p:stCondLst>
                                  <p:childTnLst>
                                    <p:anim calcmode="lin" valueType="num">
                                      <p:cBhvr additive="base">
                                        <p:cTn id="152"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53" dur="500" fill="hold">
                                          <p:stCondLst>
                                            <p:cond delay="0"/>
                                          </p:stCondLst>
                                        </p:cTn>
                                        <p:tgtEl>
                                          <p:spTgt spid="6"/>
                                        </p:tgtEl>
                                        <p:attrNameLst>
                                          <p:attrName>ppt_y</p:attrName>
                                        </p:attrNameLst>
                                      </p:cBhvr>
                                      <p:tavLst>
                                        <p:tav tm="0">
                                          <p:val>
                                            <p:strVal val="ppt_y"/>
                                          </p:val>
                                        </p:tav>
                                        <p:tav tm="100000">
                                          <p:val>
                                            <p:fltVal val="0.400833"/>
                                          </p:val>
                                        </p:tav>
                                      </p:tavLst>
                                    </p:anim>
                                    <p:anim calcmode="lin" valueType="num">
                                      <p:cBhvr additive="base">
                                        <p:cTn id="154"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55"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56" presetID="35" presetClass="path" presetSubtype="0" accel="50000" decel="50000" fill="hold" grpId="3" nodeType="withEffect">
                                  <p:stCondLst>
                                    <p:cond delay="0"/>
                                  </p:stCondLst>
                                  <p:childTnLst>
                                    <p:anim calcmode="lin" valueType="num">
                                      <p:cBhvr additive="base">
                                        <p:cTn id="157"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58" dur="500" fill="hold">
                                          <p:stCondLst>
                                            <p:cond delay="0"/>
                                          </p:stCondLst>
                                        </p:cTn>
                                        <p:tgtEl>
                                          <p:spTgt spid="25"/>
                                        </p:tgtEl>
                                        <p:attrNameLst>
                                          <p:attrName>ppt_y</p:attrName>
                                        </p:attrNameLst>
                                      </p:cBhvr>
                                      <p:tavLst>
                                        <p:tav tm="0">
                                          <p:val>
                                            <p:strVal val="ppt_y"/>
                                          </p:val>
                                        </p:tav>
                                        <p:tav tm="100000">
                                          <p:val>
                                            <p:fltVal val="0.469352"/>
                                          </p:val>
                                        </p:tav>
                                      </p:tavLst>
                                    </p:anim>
                                    <p:anim calcmode="lin" valueType="num">
                                      <p:cBhvr additive="base">
                                        <p:cTn id="159"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60"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61" presetID="35" presetClass="path" presetSubtype="0" accel="50000" decel="50000" fill="hold" grpId="2" nodeType="withEffect">
                                  <p:stCondLst>
                                    <p:cond delay="0"/>
                                  </p:stCondLst>
                                  <p:childTnLst>
                                    <p:anim calcmode="lin" valueType="num">
                                      <p:cBhvr additive="base">
                                        <p:cTn id="162"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163" dur="500" fill="hold">
                                          <p:stCondLst>
                                            <p:cond delay="0"/>
                                          </p:stCondLst>
                                        </p:cTn>
                                        <p:tgtEl>
                                          <p:spTgt spid="10"/>
                                        </p:tgtEl>
                                        <p:attrNameLst>
                                          <p:attrName>ppt_y</p:attrName>
                                        </p:attrNameLst>
                                      </p:cBhvr>
                                      <p:tavLst>
                                        <p:tav tm="0">
                                          <p:val>
                                            <p:strVal val="ppt_y"/>
                                          </p:val>
                                        </p:tav>
                                        <p:tav tm="100000">
                                          <p:val>
                                            <p:fltVal val="0.462176"/>
                                          </p:val>
                                        </p:tav>
                                      </p:tavLst>
                                    </p:anim>
                                    <p:anim calcmode="lin" valueType="num">
                                      <p:cBhvr additive="base">
                                        <p:cTn id="164"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165"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166" presetID="35" presetClass="path" presetSubtype="0" accel="50000" decel="50000" fill="hold" grpId="1" nodeType="withEffect">
                                  <p:stCondLst>
                                    <p:cond delay="0"/>
                                  </p:stCondLst>
                                  <p:childTnLst>
                                    <p:anim calcmode="lin" valueType="num">
                                      <p:cBhvr additive="base">
                                        <p:cTn id="167"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168" dur="500" fill="hold">
                                          <p:stCondLst>
                                            <p:cond delay="0"/>
                                          </p:stCondLst>
                                        </p:cTn>
                                        <p:tgtEl>
                                          <p:spTgt spid="29"/>
                                        </p:tgtEl>
                                        <p:attrNameLst>
                                          <p:attrName>ppt_y</p:attrName>
                                        </p:attrNameLst>
                                      </p:cBhvr>
                                      <p:tavLst>
                                        <p:tav tm="0">
                                          <p:val>
                                            <p:strVal val="ppt_y"/>
                                          </p:val>
                                        </p:tav>
                                        <p:tav tm="100000">
                                          <p:val>
                                            <p:fltVal val="0.5725"/>
                                          </p:val>
                                        </p:tav>
                                      </p:tavLst>
                                    </p:anim>
                                    <p:anim calcmode="lin" valueType="num">
                                      <p:cBhvr additive="base">
                                        <p:cTn id="169"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170" dur="500" fill="hold">
                                          <p:stCondLst>
                                            <p:cond delay="0"/>
                                          </p:stCondLst>
                                        </p:cTn>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grpId="0" nodeType="clickEffect">
                                  <p:stCondLst>
                                    <p:cond delay="0"/>
                                  </p:stCondLst>
                                  <p:childTnLst>
                                    <p:set>
                                      <p:cBhvr>
                                        <p:cTn id="174" dur="1" fill="hold">
                                          <p:stCondLst>
                                            <p:cond delay="0"/>
                                          </p:stCondLst>
                                        </p:cTn>
                                        <p:tgtEl>
                                          <p:spTgt spid="33"/>
                                        </p:tgtEl>
                                        <p:attrNameLst>
                                          <p:attrName>style.visibility</p:attrName>
                                        </p:attrNameLst>
                                      </p:cBhvr>
                                      <p:to>
                                        <p:strVal val="visible"/>
                                      </p:to>
                                    </p:set>
                                    <p:anim calcmode="lin" valueType="num">
                                      <p:cBhvr>
                                        <p:cTn id="175" dur="500" fill="hold"/>
                                        <p:tgtEl>
                                          <p:spTgt spid="33"/>
                                        </p:tgtEl>
                                        <p:attrNameLst>
                                          <p:attrName>ppt_w</p:attrName>
                                        </p:attrNameLst>
                                      </p:cBhvr>
                                      <p:tavLst>
                                        <p:tav tm="0">
                                          <p:val>
                                            <p:fltVal val="0"/>
                                          </p:val>
                                        </p:tav>
                                        <p:tav tm="100000">
                                          <p:val>
                                            <p:strVal val="#ppt_w*1.2"/>
                                          </p:val>
                                        </p:tav>
                                      </p:tavLst>
                                    </p:anim>
                                    <p:anim calcmode="lin" valueType="num">
                                      <p:cBhvr>
                                        <p:cTn id="176" dur="500" fill="hold"/>
                                        <p:tgtEl>
                                          <p:spTgt spid="33"/>
                                        </p:tgtEl>
                                        <p:attrNameLst>
                                          <p:attrName>ppt_h</p:attrName>
                                        </p:attrNameLst>
                                      </p:cBhvr>
                                      <p:tavLst>
                                        <p:tav tm="0">
                                          <p:val>
                                            <p:fltVal val="0"/>
                                          </p:val>
                                        </p:tav>
                                        <p:tav tm="100000">
                                          <p:val>
                                            <p:strVal val="#ppt_h*1.2"/>
                                          </p:val>
                                        </p:tav>
                                      </p:tavLst>
                                    </p:anim>
                                    <p:animEffect transition="in" filter="fade">
                                      <p:cBhvr>
                                        <p:cTn id="177" dur="500"/>
                                        <p:tgtEl>
                                          <p:spTgt spid="33"/>
                                        </p:tgtEl>
                                      </p:cBhvr>
                                    </p:animEffect>
                                    <p:anim to="" calcmode="lin" valueType="num">
                                      <p:cBhvr>
                                        <p:cTn id="178" dur="500" fill="hold">
                                          <p:stCondLst>
                                            <p:cond delay="0"/>
                                          </p:stCondLst>
                                        </p:cTn>
                                        <p:tgtEl>
                                          <p:spTgt spid="33"/>
                                        </p:tgtEl>
                                        <p:attrNameLst>
                                          <p:attrName>ppt_x</p:attrName>
                                        </p:attrNameLst>
                                      </p:cBhvr>
                                      <p:tavLst>
                                        <p:tav tm="0">
                                          <p:val>
                                            <p:fltVal val="0.64909"/>
                                          </p:val>
                                        </p:tav>
                                        <p:tav tm="100000">
                                          <p:val>
                                            <p:fltVal val="0.245104"/>
                                          </p:val>
                                        </p:tav>
                                      </p:tavLst>
                                    </p:anim>
                                    <p:anim to="" calcmode="lin" valueType="num">
                                      <p:cBhvr>
                                        <p:cTn id="179" dur="500" fill="hold">
                                          <p:stCondLst>
                                            <p:cond delay="0"/>
                                          </p:stCondLst>
                                        </p:cTn>
                                        <p:tgtEl>
                                          <p:spTgt spid="33"/>
                                        </p:tgtEl>
                                        <p:attrNameLst>
                                          <p:attrName>ppt_y</p:attrName>
                                        </p:attrNameLst>
                                      </p:cBhvr>
                                      <p:tavLst>
                                        <p:tav tm="0">
                                          <p:val>
                                            <p:fltVal val="0.5"/>
                                          </p:val>
                                        </p:tav>
                                        <p:tav tm="100000">
                                          <p:val>
                                            <p:fltVal val="0.624074"/>
                                          </p:val>
                                        </p:tav>
                                      </p:tavLst>
                                    </p:anim>
                                  </p:childTnLst>
                                </p:cTn>
                              </p:par>
                              <p:par>
                                <p:cTn id="180" presetID="35" presetClass="path" presetSubtype="0" accel="50000" decel="50000" fill="hold" grpId="7" nodeType="withEffect">
                                  <p:stCondLst>
                                    <p:cond delay="0"/>
                                  </p:stCondLst>
                                  <p:childTnLst>
                                    <p:anim calcmode="lin" valueType="num">
                                      <p:cBhvr additive="base">
                                        <p:cTn id="181"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82" dur="500" fill="hold">
                                          <p:stCondLst>
                                            <p:cond delay="0"/>
                                          </p:stCondLst>
                                        </p:cTn>
                                        <p:tgtEl>
                                          <p:spTgt spid="7"/>
                                        </p:tgtEl>
                                        <p:attrNameLst>
                                          <p:attrName>ppt_y</p:attrName>
                                        </p:attrNameLst>
                                      </p:cBhvr>
                                      <p:tavLst>
                                        <p:tav tm="0">
                                          <p:val>
                                            <p:strVal val="ppt_y"/>
                                          </p:val>
                                        </p:tav>
                                        <p:tav tm="100000">
                                          <p:val>
                                            <p:fltVal val="0.307454"/>
                                          </p:val>
                                        </p:tav>
                                      </p:tavLst>
                                    </p:anim>
                                    <p:anim calcmode="lin" valueType="num">
                                      <p:cBhvr additive="base">
                                        <p:cTn id="183"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8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85" presetID="35" presetClass="path" presetSubtype="0" accel="50000" decel="50000" fill="hold" grpId="6" nodeType="withEffect">
                                  <p:stCondLst>
                                    <p:cond delay="0"/>
                                  </p:stCondLst>
                                  <p:childTnLst>
                                    <p:anim calcmode="lin" valueType="num">
                                      <p:cBhvr additive="base">
                                        <p:cTn id="186"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87" dur="500" fill="hold">
                                          <p:stCondLst>
                                            <p:cond delay="0"/>
                                          </p:stCondLst>
                                        </p:cTn>
                                        <p:tgtEl>
                                          <p:spTgt spid="9"/>
                                        </p:tgtEl>
                                        <p:attrNameLst>
                                          <p:attrName>ppt_y</p:attrName>
                                        </p:attrNameLst>
                                      </p:cBhvr>
                                      <p:tavLst>
                                        <p:tav tm="0">
                                          <p:val>
                                            <p:strVal val="ppt_y"/>
                                          </p:val>
                                        </p:tav>
                                        <p:tav tm="100000">
                                          <p:val>
                                            <p:fltVal val="0.313519"/>
                                          </p:val>
                                        </p:tav>
                                      </p:tavLst>
                                    </p:anim>
                                    <p:anim calcmode="lin" valueType="num">
                                      <p:cBhvr additive="base">
                                        <p:cTn id="188"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89"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90" presetID="35" presetClass="path" presetSubtype="0" accel="50000" decel="50000" fill="hold" nodeType="withEffect">
                                  <p:stCondLst>
                                    <p:cond delay="0"/>
                                  </p:stCondLst>
                                  <p:childTnLst>
                                    <p:anim calcmode="lin" valueType="num">
                                      <p:cBhvr additive="base">
                                        <p:cTn id="191"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92" dur="500" fill="hold">
                                          <p:stCondLst>
                                            <p:cond delay="0"/>
                                          </p:stCondLst>
                                        </p:cTn>
                                        <p:tgtEl>
                                          <p:spTgt spid="6"/>
                                        </p:tgtEl>
                                        <p:attrNameLst>
                                          <p:attrName>ppt_y</p:attrName>
                                        </p:attrNameLst>
                                      </p:cBhvr>
                                      <p:tavLst>
                                        <p:tav tm="0">
                                          <p:val>
                                            <p:strVal val="ppt_y"/>
                                          </p:val>
                                        </p:tav>
                                        <p:tav tm="100000">
                                          <p:val>
                                            <p:fltVal val="0.349259"/>
                                          </p:val>
                                        </p:tav>
                                      </p:tavLst>
                                    </p:anim>
                                    <p:anim calcmode="lin" valueType="num">
                                      <p:cBhvr additive="base">
                                        <p:cTn id="193"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94"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95" presetID="35" presetClass="path" presetSubtype="0" accel="50000" decel="50000" fill="hold" grpId="4" nodeType="withEffect">
                                  <p:stCondLst>
                                    <p:cond delay="0"/>
                                  </p:stCondLst>
                                  <p:childTnLst>
                                    <p:anim calcmode="lin" valueType="num">
                                      <p:cBhvr additive="base">
                                        <p:cTn id="196"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97" dur="500" fill="hold">
                                          <p:stCondLst>
                                            <p:cond delay="0"/>
                                          </p:stCondLst>
                                        </p:cTn>
                                        <p:tgtEl>
                                          <p:spTgt spid="25"/>
                                        </p:tgtEl>
                                        <p:attrNameLst>
                                          <p:attrName>ppt_y</p:attrName>
                                        </p:attrNameLst>
                                      </p:cBhvr>
                                      <p:tavLst>
                                        <p:tav tm="0">
                                          <p:val>
                                            <p:strVal val="ppt_y"/>
                                          </p:val>
                                        </p:tav>
                                        <p:tav tm="100000">
                                          <p:val>
                                            <p:fltVal val="0.417778"/>
                                          </p:val>
                                        </p:tav>
                                      </p:tavLst>
                                    </p:anim>
                                    <p:anim calcmode="lin" valueType="num">
                                      <p:cBhvr additive="base">
                                        <p:cTn id="198"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99"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00" presetID="35" presetClass="path" presetSubtype="0" accel="50000" decel="50000" fill="hold" grpId="3" nodeType="withEffect">
                                  <p:stCondLst>
                                    <p:cond delay="0"/>
                                  </p:stCondLst>
                                  <p:childTnLst>
                                    <p:anim calcmode="lin" valueType="num">
                                      <p:cBhvr additive="base">
                                        <p:cTn id="201"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02" dur="500" fill="hold">
                                          <p:stCondLst>
                                            <p:cond delay="0"/>
                                          </p:stCondLst>
                                        </p:cTn>
                                        <p:tgtEl>
                                          <p:spTgt spid="10"/>
                                        </p:tgtEl>
                                        <p:attrNameLst>
                                          <p:attrName>ppt_y</p:attrName>
                                        </p:attrNameLst>
                                      </p:cBhvr>
                                      <p:tavLst>
                                        <p:tav tm="0">
                                          <p:val>
                                            <p:strVal val="ppt_y"/>
                                          </p:val>
                                        </p:tav>
                                        <p:tav tm="100000">
                                          <p:val>
                                            <p:fltVal val="0.410602"/>
                                          </p:val>
                                        </p:tav>
                                      </p:tavLst>
                                    </p:anim>
                                    <p:anim calcmode="lin" valueType="num">
                                      <p:cBhvr additive="base">
                                        <p:cTn id="203"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0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05" presetID="35" presetClass="path" presetSubtype="0" accel="50000" decel="50000" fill="hold" grpId="2" nodeType="withEffect">
                                  <p:stCondLst>
                                    <p:cond delay="0"/>
                                  </p:stCondLst>
                                  <p:childTnLst>
                                    <p:anim calcmode="lin" valueType="num">
                                      <p:cBhvr additive="base">
                                        <p:cTn id="206"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207" dur="500" fill="hold">
                                          <p:stCondLst>
                                            <p:cond delay="0"/>
                                          </p:stCondLst>
                                        </p:cTn>
                                        <p:tgtEl>
                                          <p:spTgt spid="29"/>
                                        </p:tgtEl>
                                        <p:attrNameLst>
                                          <p:attrName>ppt_y</p:attrName>
                                        </p:attrNameLst>
                                      </p:cBhvr>
                                      <p:tavLst>
                                        <p:tav tm="0">
                                          <p:val>
                                            <p:strVal val="ppt_y"/>
                                          </p:val>
                                        </p:tav>
                                        <p:tav tm="100000">
                                          <p:val>
                                            <p:fltVal val="0.520926"/>
                                          </p:val>
                                        </p:tav>
                                      </p:tavLst>
                                    </p:anim>
                                    <p:anim calcmode="lin" valueType="num">
                                      <p:cBhvr additive="base">
                                        <p:cTn id="208"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209"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210" presetID="35" presetClass="path" presetSubtype="0" accel="50000" decel="50000" fill="hold" nodeType="withEffect">
                                  <p:stCondLst>
                                    <p:cond delay="0"/>
                                  </p:stCondLst>
                                  <p:childTnLst>
                                    <p:anim calcmode="lin" valueType="num">
                                      <p:cBhvr additive="base">
                                        <p:cTn id="211"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212" dur="500" fill="hold">
                                          <p:stCondLst>
                                            <p:cond delay="0"/>
                                          </p:stCondLst>
                                        </p:cTn>
                                        <p:tgtEl>
                                          <p:spTgt spid="11"/>
                                        </p:tgtEl>
                                        <p:attrNameLst>
                                          <p:attrName>ppt_y</p:attrName>
                                        </p:attrNameLst>
                                      </p:cBhvr>
                                      <p:tavLst>
                                        <p:tav tm="0">
                                          <p:val>
                                            <p:strVal val="ppt_y"/>
                                          </p:val>
                                        </p:tav>
                                        <p:tav tm="100000">
                                          <p:val>
                                            <p:fltVal val="0.452407"/>
                                          </p:val>
                                        </p:tav>
                                      </p:tavLst>
                                    </p:anim>
                                    <p:anim calcmode="lin" valueType="num">
                                      <p:cBhvr additive="base">
                                        <p:cTn id="213"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214" dur="500" fill="hold">
                                          <p:stCondLst>
                                            <p:cond delay="0"/>
                                          </p:stCondLst>
                                        </p:cTn>
                                        <p:tgtEl>
                                          <p:spTgt spid="11"/>
                                        </p:tgtEl>
                                        <p:attrNameLst>
                                          <p:attrName>ppt_h</p:attrName>
                                        </p:attrNameLst>
                                      </p:cBhvr>
                                      <p:tavLst>
                                        <p:tav tm="0">
                                          <p:val>
                                            <p:strVal val="ppt_h"/>
                                          </p:val>
                                        </p:tav>
                                        <p:tav tm="100000">
                                          <p:val>
                                            <p:strVal val="#ppt_h"/>
                                          </p:val>
                                        </p:tav>
                                      </p:tavLst>
                                    </p:anim>
                                  </p:childTnLst>
                                </p:cTn>
                              </p:par>
                            </p:childTnLst>
                          </p:cTn>
                        </p:par>
                      </p:childTnLst>
                    </p:cTn>
                  </p:par>
                  <p:par>
                    <p:cTn id="215" fill="hold">
                      <p:stCondLst>
                        <p:cond delay="indefinite"/>
                      </p:stCondLst>
                      <p:childTnLst>
                        <p:par>
                          <p:cTn id="216" fill="hold">
                            <p:stCondLst>
                              <p:cond delay="0"/>
                            </p:stCondLst>
                            <p:childTnLst>
                              <p:par>
                                <p:cTn id="217" presetID="53" presetClass="entr" presetSubtype="16" fill="hold" grpId="0" nodeType="clickEffect">
                                  <p:stCondLst>
                                    <p:cond delay="0"/>
                                  </p:stCondLst>
                                  <p:childTnLst>
                                    <p:set>
                                      <p:cBhvr>
                                        <p:cTn id="218" dur="1" fill="hold">
                                          <p:stCondLst>
                                            <p:cond delay="0"/>
                                          </p:stCondLst>
                                        </p:cTn>
                                        <p:tgtEl>
                                          <p:spTgt spid="27"/>
                                        </p:tgtEl>
                                        <p:attrNameLst>
                                          <p:attrName>style.visibility</p:attrName>
                                        </p:attrNameLst>
                                      </p:cBhvr>
                                      <p:to>
                                        <p:strVal val="visible"/>
                                      </p:to>
                                    </p:set>
                                    <p:anim calcmode="lin" valueType="num">
                                      <p:cBhvr>
                                        <p:cTn id="219" dur="500" fill="hold"/>
                                        <p:tgtEl>
                                          <p:spTgt spid="27"/>
                                        </p:tgtEl>
                                        <p:attrNameLst>
                                          <p:attrName>ppt_w</p:attrName>
                                        </p:attrNameLst>
                                      </p:cBhvr>
                                      <p:tavLst>
                                        <p:tav tm="0">
                                          <p:val>
                                            <p:fltVal val="0"/>
                                          </p:val>
                                        </p:tav>
                                        <p:tav tm="100000">
                                          <p:val>
                                            <p:strVal val="#ppt_w*1.2"/>
                                          </p:val>
                                        </p:tav>
                                      </p:tavLst>
                                    </p:anim>
                                    <p:anim calcmode="lin" valueType="num">
                                      <p:cBhvr>
                                        <p:cTn id="220" dur="500" fill="hold"/>
                                        <p:tgtEl>
                                          <p:spTgt spid="27"/>
                                        </p:tgtEl>
                                        <p:attrNameLst>
                                          <p:attrName>ppt_h</p:attrName>
                                        </p:attrNameLst>
                                      </p:cBhvr>
                                      <p:tavLst>
                                        <p:tav tm="0">
                                          <p:val>
                                            <p:fltVal val="0"/>
                                          </p:val>
                                        </p:tav>
                                        <p:tav tm="100000">
                                          <p:val>
                                            <p:strVal val="#ppt_h*1.2"/>
                                          </p:val>
                                        </p:tav>
                                      </p:tavLst>
                                    </p:anim>
                                    <p:animEffect transition="in" filter="fade">
                                      <p:cBhvr>
                                        <p:cTn id="221" dur="500"/>
                                        <p:tgtEl>
                                          <p:spTgt spid="27"/>
                                        </p:tgtEl>
                                      </p:cBhvr>
                                    </p:animEffect>
                                    <p:anim to="" calcmode="lin" valueType="num">
                                      <p:cBhvr>
                                        <p:cTn id="222" dur="500" fill="hold">
                                          <p:stCondLst>
                                            <p:cond delay="0"/>
                                          </p:stCondLst>
                                        </p:cTn>
                                        <p:tgtEl>
                                          <p:spTgt spid="27"/>
                                        </p:tgtEl>
                                        <p:attrNameLst>
                                          <p:attrName>ppt_x</p:attrName>
                                        </p:attrNameLst>
                                      </p:cBhvr>
                                      <p:tavLst>
                                        <p:tav tm="0">
                                          <p:val>
                                            <p:fltVal val="0.64909"/>
                                          </p:val>
                                        </p:tav>
                                        <p:tav tm="100000">
                                          <p:val>
                                            <p:fltVal val="0.0932031"/>
                                          </p:val>
                                        </p:tav>
                                      </p:tavLst>
                                    </p:anim>
                                    <p:anim to="" calcmode="lin" valueType="num">
                                      <p:cBhvr>
                                        <p:cTn id="223" dur="500" fill="hold">
                                          <p:stCondLst>
                                            <p:cond delay="0"/>
                                          </p:stCondLst>
                                        </p:cTn>
                                        <p:tgtEl>
                                          <p:spTgt spid="27"/>
                                        </p:tgtEl>
                                        <p:attrNameLst>
                                          <p:attrName>ppt_y</p:attrName>
                                        </p:attrNameLst>
                                      </p:cBhvr>
                                      <p:tavLst>
                                        <p:tav tm="0">
                                          <p:val>
                                            <p:fltVal val="0.5"/>
                                          </p:val>
                                        </p:tav>
                                        <p:tav tm="100000">
                                          <p:val>
                                            <p:fltVal val="0.51375"/>
                                          </p:val>
                                        </p:tav>
                                      </p:tavLst>
                                    </p:anim>
                                  </p:childTnLst>
                                </p:cTn>
                              </p:par>
                              <p:par>
                                <p:cTn id="224" presetID="35" presetClass="path" presetSubtype="0" accel="50000" decel="50000" fill="hold" grpId="8" nodeType="withEffect">
                                  <p:stCondLst>
                                    <p:cond delay="0"/>
                                  </p:stCondLst>
                                  <p:childTnLst>
                                    <p:anim calcmode="lin" valueType="num">
                                      <p:cBhvr additive="base">
                                        <p:cTn id="225"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26" dur="500" fill="hold">
                                          <p:stCondLst>
                                            <p:cond delay="0"/>
                                          </p:stCondLst>
                                        </p:cTn>
                                        <p:tgtEl>
                                          <p:spTgt spid="7"/>
                                        </p:tgtEl>
                                        <p:attrNameLst>
                                          <p:attrName>ppt_y</p:attrName>
                                        </p:attrNameLst>
                                      </p:cBhvr>
                                      <p:tavLst>
                                        <p:tav tm="0">
                                          <p:val>
                                            <p:strVal val="ppt_y"/>
                                          </p:val>
                                        </p:tav>
                                        <p:tav tm="100000">
                                          <p:val>
                                            <p:fltVal val="0.307454"/>
                                          </p:val>
                                        </p:tav>
                                      </p:tavLst>
                                    </p:anim>
                                    <p:anim calcmode="lin" valueType="num">
                                      <p:cBhvr additive="base">
                                        <p:cTn id="227"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28"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229" presetID="35" presetClass="path" presetSubtype="0" accel="50000" decel="50000" fill="hold" grpId="7" nodeType="withEffect">
                                  <p:stCondLst>
                                    <p:cond delay="0"/>
                                  </p:stCondLst>
                                  <p:childTnLst>
                                    <p:anim calcmode="lin" valueType="num">
                                      <p:cBhvr additive="base">
                                        <p:cTn id="230"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231" dur="500" fill="hold">
                                          <p:stCondLst>
                                            <p:cond delay="0"/>
                                          </p:stCondLst>
                                        </p:cTn>
                                        <p:tgtEl>
                                          <p:spTgt spid="9"/>
                                        </p:tgtEl>
                                        <p:attrNameLst>
                                          <p:attrName>ppt_y</p:attrName>
                                        </p:attrNameLst>
                                      </p:cBhvr>
                                      <p:tavLst>
                                        <p:tav tm="0">
                                          <p:val>
                                            <p:strVal val="ppt_y"/>
                                          </p:val>
                                        </p:tav>
                                        <p:tav tm="100000">
                                          <p:val>
                                            <p:fltVal val="0.313519"/>
                                          </p:val>
                                        </p:tav>
                                      </p:tavLst>
                                    </p:anim>
                                    <p:anim calcmode="lin" valueType="num">
                                      <p:cBhvr additive="base">
                                        <p:cTn id="232"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233"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234" presetID="35" presetClass="path" presetSubtype="0" accel="50000" decel="50000" fill="hold" nodeType="withEffect">
                                  <p:stCondLst>
                                    <p:cond delay="0"/>
                                  </p:stCondLst>
                                  <p:childTnLst>
                                    <p:anim calcmode="lin" valueType="num">
                                      <p:cBhvr additive="base">
                                        <p:cTn id="235"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236" dur="500" fill="hold">
                                          <p:stCondLst>
                                            <p:cond delay="0"/>
                                          </p:stCondLst>
                                        </p:cTn>
                                        <p:tgtEl>
                                          <p:spTgt spid="6"/>
                                        </p:tgtEl>
                                        <p:attrNameLst>
                                          <p:attrName>ppt_y</p:attrName>
                                        </p:attrNameLst>
                                      </p:cBhvr>
                                      <p:tavLst>
                                        <p:tav tm="0">
                                          <p:val>
                                            <p:strVal val="ppt_y"/>
                                          </p:val>
                                        </p:tav>
                                        <p:tav tm="100000">
                                          <p:val>
                                            <p:fltVal val="0.349259"/>
                                          </p:val>
                                        </p:tav>
                                      </p:tavLst>
                                    </p:anim>
                                    <p:anim calcmode="lin" valueType="num">
                                      <p:cBhvr additive="base">
                                        <p:cTn id="237"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238"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239" presetID="35" presetClass="path" presetSubtype="0" accel="50000" decel="50000" fill="hold" grpId="5" nodeType="withEffect">
                                  <p:stCondLst>
                                    <p:cond delay="0"/>
                                  </p:stCondLst>
                                  <p:childTnLst>
                                    <p:anim calcmode="lin" valueType="num">
                                      <p:cBhvr additive="base">
                                        <p:cTn id="240"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241" dur="500" fill="hold">
                                          <p:stCondLst>
                                            <p:cond delay="0"/>
                                          </p:stCondLst>
                                        </p:cTn>
                                        <p:tgtEl>
                                          <p:spTgt spid="25"/>
                                        </p:tgtEl>
                                        <p:attrNameLst>
                                          <p:attrName>ppt_y</p:attrName>
                                        </p:attrNameLst>
                                      </p:cBhvr>
                                      <p:tavLst>
                                        <p:tav tm="0">
                                          <p:val>
                                            <p:strVal val="ppt_y"/>
                                          </p:val>
                                        </p:tav>
                                        <p:tav tm="100000">
                                          <p:val>
                                            <p:fltVal val="0.417778"/>
                                          </p:val>
                                        </p:tav>
                                      </p:tavLst>
                                    </p:anim>
                                    <p:anim calcmode="lin" valueType="num">
                                      <p:cBhvr additive="base">
                                        <p:cTn id="242"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243"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44" presetID="35" presetClass="path" presetSubtype="0" accel="50000" decel="50000" fill="hold" grpId="4" nodeType="withEffect">
                                  <p:stCondLst>
                                    <p:cond delay="0"/>
                                  </p:stCondLst>
                                  <p:childTnLst>
                                    <p:anim calcmode="lin" valueType="num">
                                      <p:cBhvr additive="base">
                                        <p:cTn id="245"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46" dur="500" fill="hold">
                                          <p:stCondLst>
                                            <p:cond delay="0"/>
                                          </p:stCondLst>
                                        </p:cTn>
                                        <p:tgtEl>
                                          <p:spTgt spid="10"/>
                                        </p:tgtEl>
                                        <p:attrNameLst>
                                          <p:attrName>ppt_y</p:attrName>
                                        </p:attrNameLst>
                                      </p:cBhvr>
                                      <p:tavLst>
                                        <p:tav tm="0">
                                          <p:val>
                                            <p:strVal val="ppt_y"/>
                                          </p:val>
                                        </p:tav>
                                        <p:tav tm="100000">
                                          <p:val>
                                            <p:fltVal val="0.410602"/>
                                          </p:val>
                                        </p:tav>
                                      </p:tavLst>
                                    </p:anim>
                                    <p:anim calcmode="lin" valueType="num">
                                      <p:cBhvr additive="base">
                                        <p:cTn id="247"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48"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49" presetID="35" presetClass="path" presetSubtype="0" accel="50000" decel="50000" fill="hold" grpId="3" nodeType="withEffect">
                                  <p:stCondLst>
                                    <p:cond delay="0"/>
                                  </p:stCondLst>
                                  <p:childTnLst>
                                    <p:anim calcmode="lin" valueType="num">
                                      <p:cBhvr additive="base">
                                        <p:cTn id="250"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251" dur="500" fill="hold">
                                          <p:stCondLst>
                                            <p:cond delay="0"/>
                                          </p:stCondLst>
                                        </p:cTn>
                                        <p:tgtEl>
                                          <p:spTgt spid="29"/>
                                        </p:tgtEl>
                                        <p:attrNameLst>
                                          <p:attrName>ppt_y</p:attrName>
                                        </p:attrNameLst>
                                      </p:cBhvr>
                                      <p:tavLst>
                                        <p:tav tm="0">
                                          <p:val>
                                            <p:strVal val="ppt_y"/>
                                          </p:val>
                                        </p:tav>
                                        <p:tav tm="100000">
                                          <p:val>
                                            <p:fltVal val="0.520926"/>
                                          </p:val>
                                        </p:tav>
                                      </p:tavLst>
                                    </p:anim>
                                    <p:anim calcmode="lin" valueType="num">
                                      <p:cBhvr additive="base">
                                        <p:cTn id="252"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253"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254" presetID="35" presetClass="path" presetSubtype="0" accel="50000" decel="50000" fill="hold" nodeType="withEffect">
                                  <p:stCondLst>
                                    <p:cond delay="0"/>
                                  </p:stCondLst>
                                  <p:childTnLst>
                                    <p:anim calcmode="lin" valueType="num">
                                      <p:cBhvr additive="base">
                                        <p:cTn id="255"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256" dur="500" fill="hold">
                                          <p:stCondLst>
                                            <p:cond delay="0"/>
                                          </p:stCondLst>
                                        </p:cTn>
                                        <p:tgtEl>
                                          <p:spTgt spid="11"/>
                                        </p:tgtEl>
                                        <p:attrNameLst>
                                          <p:attrName>ppt_y</p:attrName>
                                        </p:attrNameLst>
                                      </p:cBhvr>
                                      <p:tavLst>
                                        <p:tav tm="0">
                                          <p:val>
                                            <p:strVal val="ppt_y"/>
                                          </p:val>
                                        </p:tav>
                                        <p:tav tm="100000">
                                          <p:val>
                                            <p:fltVal val="0.452407"/>
                                          </p:val>
                                        </p:tav>
                                      </p:tavLst>
                                    </p:anim>
                                    <p:anim calcmode="lin" valueType="num">
                                      <p:cBhvr additive="base">
                                        <p:cTn id="257"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258"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259" presetID="35" presetClass="path" presetSubtype="0" accel="50000" decel="50000" fill="hold" grpId="1" nodeType="withEffect">
                                  <p:stCondLst>
                                    <p:cond delay="0"/>
                                  </p:stCondLst>
                                  <p:childTnLst>
                                    <p:anim calcmode="lin" valueType="num">
                                      <p:cBhvr additive="base">
                                        <p:cTn id="260"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261" dur="500" fill="hold">
                                          <p:stCondLst>
                                            <p:cond delay="0"/>
                                          </p:stCondLst>
                                        </p:cTn>
                                        <p:tgtEl>
                                          <p:spTgt spid="33"/>
                                        </p:tgtEl>
                                        <p:attrNameLst>
                                          <p:attrName>ppt_y</p:attrName>
                                        </p:attrNameLst>
                                      </p:cBhvr>
                                      <p:tavLst>
                                        <p:tav tm="0">
                                          <p:val>
                                            <p:strVal val="ppt_y"/>
                                          </p:val>
                                        </p:tav>
                                        <p:tav tm="100000">
                                          <p:val>
                                            <p:fltVal val="0.624074"/>
                                          </p:val>
                                        </p:tav>
                                      </p:tavLst>
                                    </p:anim>
                                    <p:anim calcmode="lin" valueType="num">
                                      <p:cBhvr additive="base">
                                        <p:cTn id="262"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263" dur="500" fill="hold">
                                          <p:stCondLst>
                                            <p:cond delay="0"/>
                                          </p:stCondLst>
                                        </p:cTn>
                                        <p:tgtEl>
                                          <p:spTgt spid="33"/>
                                        </p:tgtEl>
                                        <p:attrNameLst>
                                          <p:attrName>ppt_h</p:attrName>
                                        </p:attrNameLst>
                                      </p:cBhvr>
                                      <p:tavLst>
                                        <p:tav tm="0">
                                          <p:val>
                                            <p:strVal val="ppt_h"/>
                                          </p:val>
                                        </p:tav>
                                        <p:tav tm="100000">
                                          <p:val>
                                            <p:strVal val="#ppt_h"/>
                                          </p:val>
                                        </p:tav>
                                      </p:tavLst>
                                    </p:anim>
                                  </p:childTnLst>
                                </p:cTn>
                              </p:par>
                            </p:childTnLst>
                          </p:cTn>
                        </p:par>
                      </p:childTnLst>
                    </p:cTn>
                  </p:par>
                  <p:par>
                    <p:cTn id="264" fill="hold">
                      <p:stCondLst>
                        <p:cond delay="indefinite"/>
                      </p:stCondLst>
                      <p:childTnLst>
                        <p:par>
                          <p:cTn id="265" fill="hold">
                            <p:stCondLst>
                              <p:cond delay="0"/>
                            </p:stCondLst>
                            <p:childTnLst>
                              <p:par>
                                <p:cTn id="266" presetID="53" presetClass="entr" presetSubtype="16" fill="hold" grpId="0" nodeType="clickEffect">
                                  <p:stCondLst>
                                    <p:cond delay="0"/>
                                  </p:stCondLst>
                                  <p:childTnLst>
                                    <p:set>
                                      <p:cBhvr>
                                        <p:cTn id="267" dur="1" fill="hold">
                                          <p:stCondLst>
                                            <p:cond delay="0"/>
                                          </p:stCondLst>
                                        </p:cTn>
                                        <p:tgtEl>
                                          <p:spTgt spid="37"/>
                                        </p:tgtEl>
                                        <p:attrNameLst>
                                          <p:attrName>style.visibility</p:attrName>
                                        </p:attrNameLst>
                                      </p:cBhvr>
                                      <p:to>
                                        <p:strVal val="visible"/>
                                      </p:to>
                                    </p:set>
                                    <p:anim calcmode="lin" valueType="num">
                                      <p:cBhvr>
                                        <p:cTn id="268" dur="500" fill="hold"/>
                                        <p:tgtEl>
                                          <p:spTgt spid="37"/>
                                        </p:tgtEl>
                                        <p:attrNameLst>
                                          <p:attrName>ppt_w</p:attrName>
                                        </p:attrNameLst>
                                      </p:cBhvr>
                                      <p:tavLst>
                                        <p:tav tm="0">
                                          <p:val>
                                            <p:fltVal val="0"/>
                                          </p:val>
                                        </p:tav>
                                        <p:tav tm="100000">
                                          <p:val>
                                            <p:strVal val="#ppt_w*1.2"/>
                                          </p:val>
                                        </p:tav>
                                      </p:tavLst>
                                    </p:anim>
                                    <p:anim calcmode="lin" valueType="num">
                                      <p:cBhvr>
                                        <p:cTn id="269" dur="500" fill="hold"/>
                                        <p:tgtEl>
                                          <p:spTgt spid="37"/>
                                        </p:tgtEl>
                                        <p:attrNameLst>
                                          <p:attrName>ppt_h</p:attrName>
                                        </p:attrNameLst>
                                      </p:cBhvr>
                                      <p:tavLst>
                                        <p:tav tm="0">
                                          <p:val>
                                            <p:fltVal val="0"/>
                                          </p:val>
                                        </p:tav>
                                        <p:tav tm="100000">
                                          <p:val>
                                            <p:strVal val="#ppt_h*1.2"/>
                                          </p:val>
                                        </p:tav>
                                      </p:tavLst>
                                    </p:anim>
                                    <p:animEffect transition="in" filter="fade">
                                      <p:cBhvr>
                                        <p:cTn id="270" dur="500"/>
                                        <p:tgtEl>
                                          <p:spTgt spid="37"/>
                                        </p:tgtEl>
                                      </p:cBhvr>
                                    </p:animEffect>
                                    <p:anim to="" calcmode="lin" valueType="num">
                                      <p:cBhvr>
                                        <p:cTn id="271" dur="500" fill="hold">
                                          <p:stCondLst>
                                            <p:cond delay="0"/>
                                          </p:stCondLst>
                                        </p:cTn>
                                        <p:tgtEl>
                                          <p:spTgt spid="37"/>
                                        </p:tgtEl>
                                        <p:attrNameLst>
                                          <p:attrName>ppt_x</p:attrName>
                                        </p:attrNameLst>
                                      </p:cBhvr>
                                      <p:tavLst>
                                        <p:tav tm="0">
                                          <p:val>
                                            <p:fltVal val="0.64909"/>
                                          </p:val>
                                        </p:tav>
                                        <p:tav tm="100000">
                                          <p:val>
                                            <p:fltVal val="0.245104"/>
                                          </p:val>
                                        </p:tav>
                                      </p:tavLst>
                                    </p:anim>
                                    <p:anim to="" calcmode="lin" valueType="num">
                                      <p:cBhvr>
                                        <p:cTn id="272" dur="500" fill="hold">
                                          <p:stCondLst>
                                            <p:cond delay="0"/>
                                          </p:stCondLst>
                                        </p:cTn>
                                        <p:tgtEl>
                                          <p:spTgt spid="37"/>
                                        </p:tgtEl>
                                        <p:attrNameLst>
                                          <p:attrName>ppt_y</p:attrName>
                                        </p:attrNameLst>
                                      </p:cBhvr>
                                      <p:tavLst>
                                        <p:tav tm="0">
                                          <p:val>
                                            <p:fltVal val="0.5"/>
                                          </p:val>
                                        </p:tav>
                                        <p:tav tm="100000">
                                          <p:val>
                                            <p:fltVal val="0.675648"/>
                                          </p:val>
                                        </p:tav>
                                      </p:tavLst>
                                    </p:anim>
                                  </p:childTnLst>
                                </p:cTn>
                              </p:par>
                              <p:par>
                                <p:cTn id="273" presetID="35" presetClass="path" presetSubtype="0" accel="50000" decel="50000" fill="hold" grpId="9" nodeType="withEffect">
                                  <p:stCondLst>
                                    <p:cond delay="0"/>
                                  </p:stCondLst>
                                  <p:childTnLst>
                                    <p:anim calcmode="lin" valueType="num">
                                      <p:cBhvr additive="base">
                                        <p:cTn id="274"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75"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276"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77"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278" presetID="35" presetClass="path" presetSubtype="0" accel="50000" decel="50000" fill="hold" grpId="8" nodeType="withEffect">
                                  <p:stCondLst>
                                    <p:cond delay="0"/>
                                  </p:stCondLst>
                                  <p:childTnLst>
                                    <p:anim calcmode="lin" valueType="num">
                                      <p:cBhvr additive="base">
                                        <p:cTn id="279"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280"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281"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282"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283" presetID="35" presetClass="path" presetSubtype="0" accel="50000" decel="50000" fill="hold" nodeType="withEffect">
                                  <p:stCondLst>
                                    <p:cond delay="0"/>
                                  </p:stCondLst>
                                  <p:childTnLst>
                                    <p:anim calcmode="lin" valueType="num">
                                      <p:cBhvr additive="base">
                                        <p:cTn id="284"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285"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286"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287"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288" presetID="35" presetClass="path" presetSubtype="0" accel="50000" decel="50000" fill="hold" grpId="6" nodeType="withEffect">
                                  <p:stCondLst>
                                    <p:cond delay="0"/>
                                  </p:stCondLst>
                                  <p:childTnLst>
                                    <p:anim calcmode="lin" valueType="num">
                                      <p:cBhvr additive="base">
                                        <p:cTn id="289"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290"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291"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292"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93" presetID="35" presetClass="path" presetSubtype="0" accel="50000" decel="50000" fill="hold" grpId="5" nodeType="withEffect">
                                  <p:stCondLst>
                                    <p:cond delay="0"/>
                                  </p:stCondLst>
                                  <p:childTnLst>
                                    <p:anim calcmode="lin" valueType="num">
                                      <p:cBhvr additive="base">
                                        <p:cTn id="294"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95"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296"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97"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98" presetID="35" presetClass="path" presetSubtype="0" accel="50000" decel="50000" fill="hold" grpId="4" nodeType="withEffect">
                                  <p:stCondLst>
                                    <p:cond delay="0"/>
                                  </p:stCondLst>
                                  <p:childTnLst>
                                    <p:anim calcmode="lin" valueType="num">
                                      <p:cBhvr additive="base">
                                        <p:cTn id="299"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300"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301"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302"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303" presetID="35" presetClass="path" presetSubtype="0" accel="50000" decel="50000" fill="hold" nodeType="withEffect">
                                  <p:stCondLst>
                                    <p:cond delay="0"/>
                                  </p:stCondLst>
                                  <p:childTnLst>
                                    <p:anim calcmode="lin" valueType="num">
                                      <p:cBhvr additive="base">
                                        <p:cTn id="304"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305"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306"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307"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308" presetID="35" presetClass="path" presetSubtype="0" accel="50000" decel="50000" fill="hold" grpId="2" nodeType="withEffect">
                                  <p:stCondLst>
                                    <p:cond delay="0"/>
                                  </p:stCondLst>
                                  <p:childTnLst>
                                    <p:anim calcmode="lin" valueType="num">
                                      <p:cBhvr additive="base">
                                        <p:cTn id="309"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310"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311"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312"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313" presetID="35" presetClass="path" presetSubtype="0" accel="50000" decel="50000" fill="hold" grpId="1" nodeType="withEffect">
                                  <p:stCondLst>
                                    <p:cond delay="0"/>
                                  </p:stCondLst>
                                  <p:childTnLst>
                                    <p:anim calcmode="lin" valueType="num">
                                      <p:cBhvr additive="base">
                                        <p:cTn id="314"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315"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316"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317" dur="500" fill="hold">
                                          <p:stCondLst>
                                            <p:cond delay="0"/>
                                          </p:stCondLst>
                                        </p:cTn>
                                        <p:tgtEl>
                                          <p:spTgt spid="27"/>
                                        </p:tgtEl>
                                        <p:attrNameLst>
                                          <p:attrName>ppt_h</p:attrName>
                                        </p:attrNameLst>
                                      </p:cBhvr>
                                      <p:tavLst>
                                        <p:tav tm="0">
                                          <p:val>
                                            <p:strVal val="ppt_h"/>
                                          </p:val>
                                        </p:tav>
                                        <p:tav tm="100000">
                                          <p:val>
                                            <p:strVal val="#ppt_h"/>
                                          </p:val>
                                        </p:tav>
                                      </p:tavLst>
                                    </p:anim>
                                  </p:childTnLst>
                                </p:cTn>
                              </p:par>
                            </p:childTnLst>
                          </p:cTn>
                        </p:par>
                      </p:childTnLst>
                    </p:cTn>
                  </p:par>
                  <p:par>
                    <p:cTn id="318" fill="hold">
                      <p:stCondLst>
                        <p:cond delay="indefinite"/>
                      </p:stCondLst>
                      <p:childTnLst>
                        <p:par>
                          <p:cTn id="319" fill="hold">
                            <p:stCondLst>
                              <p:cond delay="0"/>
                            </p:stCondLst>
                            <p:childTnLst>
                              <p:par>
                                <p:cTn id="320" presetID="53" presetClass="entr" presetSubtype="16" fill="hold" nodeType="clickEffect">
                                  <p:stCondLst>
                                    <p:cond delay="0"/>
                                  </p:stCondLst>
                                  <p:childTnLst>
                                    <p:set>
                                      <p:cBhvr>
                                        <p:cTn id="321" dur="1" fill="hold">
                                          <p:stCondLst>
                                            <p:cond delay="0"/>
                                          </p:stCondLst>
                                        </p:cTn>
                                        <p:tgtEl>
                                          <p:spTgt spid="28"/>
                                        </p:tgtEl>
                                        <p:attrNameLst>
                                          <p:attrName>style.visibility</p:attrName>
                                        </p:attrNameLst>
                                      </p:cBhvr>
                                      <p:to>
                                        <p:strVal val="visible"/>
                                      </p:to>
                                    </p:set>
                                    <p:anim calcmode="lin" valueType="num">
                                      <p:cBhvr>
                                        <p:cTn id="322" dur="500" fill="hold"/>
                                        <p:tgtEl>
                                          <p:spTgt spid="28"/>
                                        </p:tgtEl>
                                        <p:attrNameLst>
                                          <p:attrName>ppt_w</p:attrName>
                                        </p:attrNameLst>
                                      </p:cBhvr>
                                      <p:tavLst>
                                        <p:tav tm="0">
                                          <p:val>
                                            <p:fltVal val="0"/>
                                          </p:val>
                                        </p:tav>
                                        <p:tav tm="100000">
                                          <p:val>
                                            <p:strVal val="#ppt_w*1.2"/>
                                          </p:val>
                                        </p:tav>
                                      </p:tavLst>
                                    </p:anim>
                                    <p:anim calcmode="lin" valueType="num">
                                      <p:cBhvr>
                                        <p:cTn id="323" dur="500" fill="hold"/>
                                        <p:tgtEl>
                                          <p:spTgt spid="28"/>
                                        </p:tgtEl>
                                        <p:attrNameLst>
                                          <p:attrName>ppt_h</p:attrName>
                                        </p:attrNameLst>
                                      </p:cBhvr>
                                      <p:tavLst>
                                        <p:tav tm="0">
                                          <p:val>
                                            <p:fltVal val="0"/>
                                          </p:val>
                                        </p:tav>
                                        <p:tav tm="100000">
                                          <p:val>
                                            <p:strVal val="#ppt_h*1.2"/>
                                          </p:val>
                                        </p:tav>
                                      </p:tavLst>
                                    </p:anim>
                                    <p:animEffect transition="in" filter="fade">
                                      <p:cBhvr>
                                        <p:cTn id="324" dur="500"/>
                                        <p:tgtEl>
                                          <p:spTgt spid="28"/>
                                        </p:tgtEl>
                                      </p:cBhvr>
                                    </p:animEffect>
                                    <p:anim to="" calcmode="lin" valueType="num">
                                      <p:cBhvr>
                                        <p:cTn id="325" dur="500" fill="hold">
                                          <p:stCondLst>
                                            <p:cond delay="0"/>
                                          </p:stCondLst>
                                        </p:cTn>
                                        <p:tgtEl>
                                          <p:spTgt spid="28"/>
                                        </p:tgtEl>
                                        <p:attrNameLst>
                                          <p:attrName>ppt_x</p:attrName>
                                        </p:attrNameLst>
                                      </p:cBhvr>
                                      <p:tavLst>
                                        <p:tav tm="0">
                                          <p:val>
                                            <p:fltVal val="0.64909"/>
                                          </p:val>
                                        </p:tav>
                                        <p:tav tm="100000">
                                          <p:val>
                                            <p:fltVal val="0.24112"/>
                                          </p:val>
                                        </p:tav>
                                      </p:tavLst>
                                    </p:anim>
                                    <p:anim to="" calcmode="lin" valueType="num">
                                      <p:cBhvr>
                                        <p:cTn id="326" dur="500" fill="hold">
                                          <p:stCondLst>
                                            <p:cond delay="0"/>
                                          </p:stCondLst>
                                        </p:cTn>
                                        <p:tgtEl>
                                          <p:spTgt spid="28"/>
                                        </p:tgtEl>
                                        <p:attrNameLst>
                                          <p:attrName>ppt_y</p:attrName>
                                        </p:attrNameLst>
                                      </p:cBhvr>
                                      <p:tavLst>
                                        <p:tav tm="0">
                                          <p:val>
                                            <p:fltVal val="0.5"/>
                                          </p:val>
                                        </p:tav>
                                        <p:tav tm="100000">
                                          <p:val>
                                            <p:fltVal val="0.503981"/>
                                          </p:val>
                                        </p:tav>
                                      </p:tavLst>
                                    </p:anim>
                                  </p:childTnLst>
                                </p:cTn>
                              </p:par>
                              <p:par>
                                <p:cTn id="327" presetID="35" presetClass="path" presetSubtype="0" accel="50000" decel="50000" fill="hold" grpId="10" nodeType="withEffect">
                                  <p:stCondLst>
                                    <p:cond delay="0"/>
                                  </p:stCondLst>
                                  <p:childTnLst>
                                    <p:anim calcmode="lin" valueType="num">
                                      <p:cBhvr additive="base">
                                        <p:cTn id="328"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29"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330"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3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32" presetID="35" presetClass="path" presetSubtype="0" accel="50000" decel="50000" fill="hold" grpId="9" nodeType="withEffect">
                                  <p:stCondLst>
                                    <p:cond delay="0"/>
                                  </p:stCondLst>
                                  <p:childTnLst>
                                    <p:anim calcmode="lin" valueType="num">
                                      <p:cBhvr additive="base">
                                        <p:cTn id="333"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334"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335"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336"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337" presetID="35" presetClass="path" presetSubtype="0" accel="50000" decel="50000" fill="hold" nodeType="withEffect">
                                  <p:stCondLst>
                                    <p:cond delay="0"/>
                                  </p:stCondLst>
                                  <p:childTnLst>
                                    <p:anim calcmode="lin" valueType="num">
                                      <p:cBhvr additive="base">
                                        <p:cTn id="338"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339"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340"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341"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342" presetID="35" presetClass="path" presetSubtype="0" accel="50000" decel="50000" fill="hold" grpId="7" nodeType="withEffect">
                                  <p:stCondLst>
                                    <p:cond delay="0"/>
                                  </p:stCondLst>
                                  <p:childTnLst>
                                    <p:anim calcmode="lin" valueType="num">
                                      <p:cBhvr additive="base">
                                        <p:cTn id="343"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344"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345"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346"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347" presetID="35" presetClass="path" presetSubtype="0" accel="50000" decel="50000" fill="hold" grpId="6" nodeType="withEffect">
                                  <p:stCondLst>
                                    <p:cond delay="0"/>
                                  </p:stCondLst>
                                  <p:childTnLst>
                                    <p:anim calcmode="lin" valueType="num">
                                      <p:cBhvr additive="base">
                                        <p:cTn id="348"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349"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350"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351"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352" presetID="35" presetClass="path" presetSubtype="0" accel="50000" decel="50000" fill="hold" grpId="5" nodeType="withEffect">
                                  <p:stCondLst>
                                    <p:cond delay="0"/>
                                  </p:stCondLst>
                                  <p:childTnLst>
                                    <p:anim calcmode="lin" valueType="num">
                                      <p:cBhvr additive="base">
                                        <p:cTn id="353"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354"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355"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35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357" presetID="35" presetClass="path" presetSubtype="0" accel="50000" decel="50000" fill="hold" nodeType="withEffect">
                                  <p:stCondLst>
                                    <p:cond delay="0"/>
                                  </p:stCondLst>
                                  <p:childTnLst>
                                    <p:anim calcmode="lin" valueType="num">
                                      <p:cBhvr additive="base">
                                        <p:cTn id="358"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359"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360"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361"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362" presetID="35" presetClass="path" presetSubtype="0" accel="50000" decel="50000" fill="hold" grpId="3" nodeType="withEffect">
                                  <p:stCondLst>
                                    <p:cond delay="0"/>
                                  </p:stCondLst>
                                  <p:childTnLst>
                                    <p:anim calcmode="lin" valueType="num">
                                      <p:cBhvr additive="base">
                                        <p:cTn id="363"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364"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365"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366"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367" presetID="35" presetClass="path" presetSubtype="0" accel="50000" decel="50000" fill="hold" grpId="2" nodeType="withEffect">
                                  <p:stCondLst>
                                    <p:cond delay="0"/>
                                  </p:stCondLst>
                                  <p:childTnLst>
                                    <p:anim calcmode="lin" valueType="num">
                                      <p:cBhvr additive="base">
                                        <p:cTn id="368"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369"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370"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371"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372" presetID="35" presetClass="path" presetSubtype="0" accel="50000" decel="50000" fill="hold" grpId="1" nodeType="withEffect">
                                  <p:stCondLst>
                                    <p:cond delay="0"/>
                                  </p:stCondLst>
                                  <p:childTnLst>
                                    <p:anim calcmode="lin" valueType="num">
                                      <p:cBhvr additive="base">
                                        <p:cTn id="373"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374"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375"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376" dur="500" fill="hold">
                                          <p:stCondLst>
                                            <p:cond delay="0"/>
                                          </p:stCondLst>
                                        </p:cTn>
                                        <p:tgtEl>
                                          <p:spTgt spid="37"/>
                                        </p:tgtEl>
                                        <p:attrNameLst>
                                          <p:attrName>ppt_h</p:attrName>
                                        </p:attrNameLst>
                                      </p:cBhvr>
                                      <p:tavLst>
                                        <p:tav tm="0">
                                          <p:val>
                                            <p:strVal val="ppt_h"/>
                                          </p:val>
                                        </p:tav>
                                        <p:tav tm="100000">
                                          <p:val>
                                            <p:strVal val="#ppt_h"/>
                                          </p:val>
                                        </p:tav>
                                      </p:tavLst>
                                    </p:anim>
                                  </p:childTnLst>
                                </p:cTn>
                              </p:par>
                            </p:childTnLst>
                          </p:cTn>
                        </p:par>
                      </p:childTnLst>
                    </p:cTn>
                  </p:par>
                  <p:par>
                    <p:cTn id="377" fill="hold">
                      <p:stCondLst>
                        <p:cond delay="indefinite"/>
                      </p:stCondLst>
                      <p:childTnLst>
                        <p:par>
                          <p:cTn id="378" fill="hold">
                            <p:stCondLst>
                              <p:cond delay="0"/>
                            </p:stCondLst>
                            <p:childTnLst>
                              <p:par>
                                <p:cTn id="379" presetID="53" presetClass="entr" presetSubtype="16" fill="hold" grpId="0" nodeType="clickEffect">
                                  <p:stCondLst>
                                    <p:cond delay="0"/>
                                  </p:stCondLst>
                                  <p:childTnLst>
                                    <p:set>
                                      <p:cBhvr>
                                        <p:cTn id="380" dur="1" fill="hold">
                                          <p:stCondLst>
                                            <p:cond delay="0"/>
                                          </p:stCondLst>
                                        </p:cTn>
                                        <p:tgtEl>
                                          <p:spTgt spid="31"/>
                                        </p:tgtEl>
                                        <p:attrNameLst>
                                          <p:attrName>style.visibility</p:attrName>
                                        </p:attrNameLst>
                                      </p:cBhvr>
                                      <p:to>
                                        <p:strVal val="visible"/>
                                      </p:to>
                                    </p:set>
                                    <p:anim calcmode="lin" valueType="num">
                                      <p:cBhvr>
                                        <p:cTn id="381" dur="500" fill="hold"/>
                                        <p:tgtEl>
                                          <p:spTgt spid="31"/>
                                        </p:tgtEl>
                                        <p:attrNameLst>
                                          <p:attrName>ppt_w</p:attrName>
                                        </p:attrNameLst>
                                      </p:cBhvr>
                                      <p:tavLst>
                                        <p:tav tm="0">
                                          <p:val>
                                            <p:fltVal val="0"/>
                                          </p:val>
                                        </p:tav>
                                        <p:tav tm="100000">
                                          <p:val>
                                            <p:strVal val="#ppt_w*1.2"/>
                                          </p:val>
                                        </p:tav>
                                      </p:tavLst>
                                    </p:anim>
                                    <p:anim calcmode="lin" valueType="num">
                                      <p:cBhvr>
                                        <p:cTn id="382" dur="500" fill="hold"/>
                                        <p:tgtEl>
                                          <p:spTgt spid="31"/>
                                        </p:tgtEl>
                                        <p:attrNameLst>
                                          <p:attrName>ppt_h</p:attrName>
                                        </p:attrNameLst>
                                      </p:cBhvr>
                                      <p:tavLst>
                                        <p:tav tm="0">
                                          <p:val>
                                            <p:fltVal val="0"/>
                                          </p:val>
                                        </p:tav>
                                        <p:tav tm="100000">
                                          <p:val>
                                            <p:strVal val="#ppt_h*1.2"/>
                                          </p:val>
                                        </p:tav>
                                      </p:tavLst>
                                    </p:anim>
                                    <p:animEffect transition="in" filter="fade">
                                      <p:cBhvr>
                                        <p:cTn id="383" dur="500"/>
                                        <p:tgtEl>
                                          <p:spTgt spid="31"/>
                                        </p:tgtEl>
                                      </p:cBhvr>
                                    </p:animEffect>
                                    <p:anim to="" calcmode="lin" valueType="num">
                                      <p:cBhvr>
                                        <p:cTn id="384" dur="500" fill="hold">
                                          <p:stCondLst>
                                            <p:cond delay="0"/>
                                          </p:stCondLst>
                                        </p:cTn>
                                        <p:tgtEl>
                                          <p:spTgt spid="31"/>
                                        </p:tgtEl>
                                        <p:attrNameLst>
                                          <p:attrName>ppt_x</p:attrName>
                                        </p:attrNameLst>
                                      </p:cBhvr>
                                      <p:tavLst>
                                        <p:tav tm="0">
                                          <p:val>
                                            <p:fltVal val="0.64909"/>
                                          </p:val>
                                        </p:tav>
                                        <p:tav tm="100000">
                                          <p:val>
                                            <p:fltVal val="0.0932031"/>
                                          </p:val>
                                        </p:tav>
                                      </p:tavLst>
                                    </p:anim>
                                    <p:anim to="" calcmode="lin" valueType="num">
                                      <p:cBhvr>
                                        <p:cTn id="385" dur="500" fill="hold">
                                          <p:stCondLst>
                                            <p:cond delay="0"/>
                                          </p:stCondLst>
                                        </p:cTn>
                                        <p:tgtEl>
                                          <p:spTgt spid="31"/>
                                        </p:tgtEl>
                                        <p:attrNameLst>
                                          <p:attrName>ppt_y</p:attrName>
                                        </p:attrNameLst>
                                      </p:cBhvr>
                                      <p:tavLst>
                                        <p:tav tm="0">
                                          <p:val>
                                            <p:fltVal val="0.5"/>
                                          </p:val>
                                        </p:tav>
                                        <p:tav tm="100000">
                                          <p:val>
                                            <p:fltVal val="0.565324"/>
                                          </p:val>
                                        </p:tav>
                                      </p:tavLst>
                                    </p:anim>
                                  </p:childTnLst>
                                </p:cTn>
                              </p:par>
                              <p:par>
                                <p:cTn id="386" presetID="35" presetClass="path" presetSubtype="0" accel="50000" decel="50000" fill="hold" grpId="11" nodeType="withEffect">
                                  <p:stCondLst>
                                    <p:cond delay="0"/>
                                  </p:stCondLst>
                                  <p:childTnLst>
                                    <p:anim calcmode="lin" valueType="num">
                                      <p:cBhvr additive="base">
                                        <p:cTn id="387"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88"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389"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90"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91" presetID="35" presetClass="path" presetSubtype="0" accel="50000" decel="50000" fill="hold" grpId="10" nodeType="withEffect">
                                  <p:stCondLst>
                                    <p:cond delay="0"/>
                                  </p:stCondLst>
                                  <p:childTnLst>
                                    <p:anim calcmode="lin" valueType="num">
                                      <p:cBhvr additive="base">
                                        <p:cTn id="392"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393"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394"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395"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396" presetID="35" presetClass="path" presetSubtype="0" accel="50000" decel="50000" fill="hold" nodeType="withEffect">
                                  <p:stCondLst>
                                    <p:cond delay="0"/>
                                  </p:stCondLst>
                                  <p:childTnLst>
                                    <p:anim calcmode="lin" valueType="num">
                                      <p:cBhvr additive="base">
                                        <p:cTn id="397"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398"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399"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400"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401" presetID="35" presetClass="path" presetSubtype="0" accel="50000" decel="50000" fill="hold" grpId="8" nodeType="withEffect">
                                  <p:stCondLst>
                                    <p:cond delay="0"/>
                                  </p:stCondLst>
                                  <p:childTnLst>
                                    <p:anim calcmode="lin" valueType="num">
                                      <p:cBhvr additive="base">
                                        <p:cTn id="402"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403"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404"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405"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406" presetID="35" presetClass="path" presetSubtype="0" accel="50000" decel="50000" fill="hold" grpId="7" nodeType="withEffect">
                                  <p:stCondLst>
                                    <p:cond delay="0"/>
                                  </p:stCondLst>
                                  <p:childTnLst>
                                    <p:anim calcmode="lin" valueType="num">
                                      <p:cBhvr additive="base">
                                        <p:cTn id="407"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408"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409"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410"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411" presetID="35" presetClass="path" presetSubtype="0" accel="50000" decel="50000" fill="hold" grpId="6" nodeType="withEffect">
                                  <p:stCondLst>
                                    <p:cond delay="0"/>
                                  </p:stCondLst>
                                  <p:childTnLst>
                                    <p:anim calcmode="lin" valueType="num">
                                      <p:cBhvr additive="base">
                                        <p:cTn id="412"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413"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414"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415"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416" presetID="35" presetClass="path" presetSubtype="0" accel="50000" decel="50000" fill="hold" nodeType="withEffect">
                                  <p:stCondLst>
                                    <p:cond delay="0"/>
                                  </p:stCondLst>
                                  <p:childTnLst>
                                    <p:anim calcmode="lin" valueType="num">
                                      <p:cBhvr additive="base">
                                        <p:cTn id="417"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418"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419"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20"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421" presetID="35" presetClass="path" presetSubtype="0" accel="50000" decel="50000" fill="hold" grpId="4" nodeType="withEffect">
                                  <p:stCondLst>
                                    <p:cond delay="0"/>
                                  </p:stCondLst>
                                  <p:childTnLst>
                                    <p:anim calcmode="lin" valueType="num">
                                      <p:cBhvr additive="base">
                                        <p:cTn id="422"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423"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424"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425"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426" presetID="35" presetClass="path" presetSubtype="0" accel="50000" decel="50000" fill="hold" grpId="3" nodeType="withEffect">
                                  <p:stCondLst>
                                    <p:cond delay="0"/>
                                  </p:stCondLst>
                                  <p:childTnLst>
                                    <p:anim calcmode="lin" valueType="num">
                                      <p:cBhvr additive="base">
                                        <p:cTn id="427"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428"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429"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430"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431" presetID="35" presetClass="path" presetSubtype="0" accel="50000" decel="50000" fill="hold" grpId="2" nodeType="withEffect">
                                  <p:stCondLst>
                                    <p:cond delay="0"/>
                                  </p:stCondLst>
                                  <p:childTnLst>
                                    <p:anim calcmode="lin" valueType="num">
                                      <p:cBhvr additive="base">
                                        <p:cTn id="432"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433"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434"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435"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436" presetID="35" presetClass="path" presetSubtype="0" accel="50000" decel="50000" fill="hold" nodeType="withEffect">
                                  <p:stCondLst>
                                    <p:cond delay="0"/>
                                  </p:stCondLst>
                                  <p:childTnLst>
                                    <p:anim calcmode="lin" valueType="num">
                                      <p:cBhvr additive="base">
                                        <p:cTn id="437"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438"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439"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440" dur="500" fill="hold">
                                          <p:stCondLst>
                                            <p:cond delay="0"/>
                                          </p:stCondLst>
                                        </p:cTn>
                                        <p:tgtEl>
                                          <p:spTgt spid="28"/>
                                        </p:tgtEl>
                                        <p:attrNameLst>
                                          <p:attrName>ppt_h</p:attrName>
                                        </p:attrNameLst>
                                      </p:cBhvr>
                                      <p:tavLst>
                                        <p:tav tm="0">
                                          <p:val>
                                            <p:strVal val="ppt_h"/>
                                          </p:val>
                                        </p:tav>
                                        <p:tav tm="100000">
                                          <p:val>
                                            <p:strVal val="#ppt_h"/>
                                          </p:val>
                                        </p:tav>
                                      </p:tavLst>
                                    </p:anim>
                                  </p:childTnLst>
                                </p:cTn>
                              </p:par>
                            </p:childTnLst>
                          </p:cTn>
                        </p:par>
                      </p:childTnLst>
                    </p:cTn>
                  </p:par>
                  <p:par>
                    <p:cTn id="441" fill="hold">
                      <p:stCondLst>
                        <p:cond delay="indefinite"/>
                      </p:stCondLst>
                      <p:childTnLst>
                        <p:par>
                          <p:cTn id="442" fill="hold">
                            <p:stCondLst>
                              <p:cond delay="0"/>
                            </p:stCondLst>
                            <p:childTnLst>
                              <p:par>
                                <p:cTn id="443" presetID="53" presetClass="entr" presetSubtype="16" fill="hold" nodeType="clickEffect">
                                  <p:stCondLst>
                                    <p:cond delay="0"/>
                                  </p:stCondLst>
                                  <p:childTnLst>
                                    <p:set>
                                      <p:cBhvr>
                                        <p:cTn id="444" dur="1" fill="hold">
                                          <p:stCondLst>
                                            <p:cond delay="0"/>
                                          </p:stCondLst>
                                        </p:cTn>
                                        <p:tgtEl>
                                          <p:spTgt spid="32"/>
                                        </p:tgtEl>
                                        <p:attrNameLst>
                                          <p:attrName>style.visibility</p:attrName>
                                        </p:attrNameLst>
                                      </p:cBhvr>
                                      <p:to>
                                        <p:strVal val="visible"/>
                                      </p:to>
                                    </p:set>
                                    <p:anim calcmode="lin" valueType="num">
                                      <p:cBhvr>
                                        <p:cTn id="445" dur="500" fill="hold"/>
                                        <p:tgtEl>
                                          <p:spTgt spid="32"/>
                                        </p:tgtEl>
                                        <p:attrNameLst>
                                          <p:attrName>ppt_w</p:attrName>
                                        </p:attrNameLst>
                                      </p:cBhvr>
                                      <p:tavLst>
                                        <p:tav tm="0">
                                          <p:val>
                                            <p:fltVal val="0"/>
                                          </p:val>
                                        </p:tav>
                                        <p:tav tm="100000">
                                          <p:val>
                                            <p:strVal val="#ppt_w*1.2"/>
                                          </p:val>
                                        </p:tav>
                                      </p:tavLst>
                                    </p:anim>
                                    <p:anim calcmode="lin" valueType="num">
                                      <p:cBhvr>
                                        <p:cTn id="446" dur="500" fill="hold"/>
                                        <p:tgtEl>
                                          <p:spTgt spid="32"/>
                                        </p:tgtEl>
                                        <p:attrNameLst>
                                          <p:attrName>ppt_h</p:attrName>
                                        </p:attrNameLst>
                                      </p:cBhvr>
                                      <p:tavLst>
                                        <p:tav tm="0">
                                          <p:val>
                                            <p:fltVal val="0"/>
                                          </p:val>
                                        </p:tav>
                                        <p:tav tm="100000">
                                          <p:val>
                                            <p:strVal val="#ppt_h*1.2"/>
                                          </p:val>
                                        </p:tav>
                                      </p:tavLst>
                                    </p:anim>
                                    <p:animEffect transition="in" filter="fade">
                                      <p:cBhvr>
                                        <p:cTn id="447" dur="500"/>
                                        <p:tgtEl>
                                          <p:spTgt spid="32"/>
                                        </p:tgtEl>
                                      </p:cBhvr>
                                    </p:animEffect>
                                    <p:anim to="" calcmode="lin" valueType="num">
                                      <p:cBhvr>
                                        <p:cTn id="448" dur="500" fill="hold">
                                          <p:stCondLst>
                                            <p:cond delay="0"/>
                                          </p:stCondLst>
                                        </p:cTn>
                                        <p:tgtEl>
                                          <p:spTgt spid="32"/>
                                        </p:tgtEl>
                                        <p:attrNameLst>
                                          <p:attrName>ppt_x</p:attrName>
                                        </p:attrNameLst>
                                      </p:cBhvr>
                                      <p:tavLst>
                                        <p:tav tm="0">
                                          <p:val>
                                            <p:fltVal val="0.64909"/>
                                          </p:val>
                                        </p:tav>
                                        <p:tav tm="100000">
                                          <p:val>
                                            <p:fltVal val="0.24112"/>
                                          </p:val>
                                        </p:tav>
                                      </p:tavLst>
                                    </p:anim>
                                    <p:anim to="" calcmode="lin" valueType="num">
                                      <p:cBhvr>
                                        <p:cTn id="449" dur="500" fill="hold">
                                          <p:stCondLst>
                                            <p:cond delay="0"/>
                                          </p:stCondLst>
                                        </p:cTn>
                                        <p:tgtEl>
                                          <p:spTgt spid="32"/>
                                        </p:tgtEl>
                                        <p:attrNameLst>
                                          <p:attrName>ppt_y</p:attrName>
                                        </p:attrNameLst>
                                      </p:cBhvr>
                                      <p:tavLst>
                                        <p:tav tm="0">
                                          <p:val>
                                            <p:fltVal val="0.5"/>
                                          </p:val>
                                        </p:tav>
                                        <p:tav tm="100000">
                                          <p:val>
                                            <p:fltVal val="0.60713"/>
                                          </p:val>
                                        </p:tav>
                                      </p:tavLst>
                                    </p:anim>
                                  </p:childTnLst>
                                </p:cTn>
                              </p:par>
                              <p:par>
                                <p:cTn id="450" presetID="35" presetClass="path" presetSubtype="0" accel="50000" decel="50000" fill="hold" grpId="12" nodeType="withEffect">
                                  <p:stCondLst>
                                    <p:cond delay="0"/>
                                  </p:stCondLst>
                                  <p:childTnLst>
                                    <p:anim calcmode="lin" valueType="num">
                                      <p:cBhvr additive="base">
                                        <p:cTn id="451"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452"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453"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45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55" presetID="35" presetClass="path" presetSubtype="0" accel="50000" decel="50000" fill="hold" grpId="11" nodeType="withEffect">
                                  <p:stCondLst>
                                    <p:cond delay="0"/>
                                  </p:stCondLst>
                                  <p:childTnLst>
                                    <p:anim calcmode="lin" valueType="num">
                                      <p:cBhvr additive="base">
                                        <p:cTn id="456"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457"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458"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459"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460" presetID="35" presetClass="path" presetSubtype="0" accel="50000" decel="50000" fill="hold" nodeType="withEffect">
                                  <p:stCondLst>
                                    <p:cond delay="0"/>
                                  </p:stCondLst>
                                  <p:childTnLst>
                                    <p:anim calcmode="lin" valueType="num">
                                      <p:cBhvr additive="base">
                                        <p:cTn id="461"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462"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463"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464"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465" presetID="35" presetClass="path" presetSubtype="0" accel="50000" decel="50000" fill="hold" grpId="9" nodeType="withEffect">
                                  <p:stCondLst>
                                    <p:cond delay="0"/>
                                  </p:stCondLst>
                                  <p:childTnLst>
                                    <p:anim calcmode="lin" valueType="num">
                                      <p:cBhvr additive="base">
                                        <p:cTn id="466"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467"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468"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469"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470" presetID="35" presetClass="path" presetSubtype="0" accel="50000" decel="50000" fill="hold" grpId="8" nodeType="withEffect">
                                  <p:stCondLst>
                                    <p:cond delay="0"/>
                                  </p:stCondLst>
                                  <p:childTnLst>
                                    <p:anim calcmode="lin" valueType="num">
                                      <p:cBhvr additive="base">
                                        <p:cTn id="471"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472"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473"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47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475" presetID="35" presetClass="path" presetSubtype="0" accel="50000" decel="50000" fill="hold" grpId="7" nodeType="withEffect">
                                  <p:stCondLst>
                                    <p:cond delay="0"/>
                                  </p:stCondLst>
                                  <p:childTnLst>
                                    <p:anim calcmode="lin" valueType="num">
                                      <p:cBhvr additive="base">
                                        <p:cTn id="476"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477"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478"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479"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480" presetID="35" presetClass="path" presetSubtype="0" accel="50000" decel="50000" fill="hold" nodeType="withEffect">
                                  <p:stCondLst>
                                    <p:cond delay="0"/>
                                  </p:stCondLst>
                                  <p:childTnLst>
                                    <p:anim calcmode="lin" valueType="num">
                                      <p:cBhvr additive="base">
                                        <p:cTn id="481"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482"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483"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84"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485" presetID="35" presetClass="path" presetSubtype="0" accel="50000" decel="50000" fill="hold" grpId="5" nodeType="withEffect">
                                  <p:stCondLst>
                                    <p:cond delay="0"/>
                                  </p:stCondLst>
                                  <p:childTnLst>
                                    <p:anim calcmode="lin" valueType="num">
                                      <p:cBhvr additive="base">
                                        <p:cTn id="486"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487"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488"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489"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490" presetID="35" presetClass="path" presetSubtype="0" accel="50000" decel="50000" fill="hold" grpId="4" nodeType="withEffect">
                                  <p:stCondLst>
                                    <p:cond delay="0"/>
                                  </p:stCondLst>
                                  <p:childTnLst>
                                    <p:anim calcmode="lin" valueType="num">
                                      <p:cBhvr additive="base">
                                        <p:cTn id="491"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492"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493"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494"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495" presetID="35" presetClass="path" presetSubtype="0" accel="50000" decel="50000" fill="hold" grpId="3" nodeType="withEffect">
                                  <p:stCondLst>
                                    <p:cond delay="0"/>
                                  </p:stCondLst>
                                  <p:childTnLst>
                                    <p:anim calcmode="lin" valueType="num">
                                      <p:cBhvr additive="base">
                                        <p:cTn id="496"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497"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498"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499"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500" presetID="35" presetClass="path" presetSubtype="0" accel="50000" decel="50000" fill="hold" nodeType="withEffect">
                                  <p:stCondLst>
                                    <p:cond delay="0"/>
                                  </p:stCondLst>
                                  <p:childTnLst>
                                    <p:anim calcmode="lin" valueType="num">
                                      <p:cBhvr additive="base">
                                        <p:cTn id="501"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502"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503"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504"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505" presetID="35" presetClass="path" presetSubtype="0" accel="50000" decel="50000" fill="hold" grpId="1" nodeType="withEffect">
                                  <p:stCondLst>
                                    <p:cond delay="0"/>
                                  </p:stCondLst>
                                  <p:childTnLst>
                                    <p:anim calcmode="lin" valueType="num">
                                      <p:cBhvr additive="base">
                                        <p:cTn id="506"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507"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508"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509" dur="500" fill="hold">
                                          <p:stCondLst>
                                            <p:cond delay="0"/>
                                          </p:stCondLst>
                                        </p:cTn>
                                        <p:tgtEl>
                                          <p:spTgt spid="31"/>
                                        </p:tgtEl>
                                        <p:attrNameLst>
                                          <p:attrName>ppt_h</p:attrName>
                                        </p:attrNameLst>
                                      </p:cBhvr>
                                      <p:tavLst>
                                        <p:tav tm="0">
                                          <p:val>
                                            <p:strVal val="ppt_h"/>
                                          </p:val>
                                        </p:tav>
                                        <p:tav tm="100000">
                                          <p:val>
                                            <p:strVal val="#ppt_h"/>
                                          </p:val>
                                        </p:tav>
                                      </p:tavLst>
                                    </p:anim>
                                  </p:childTnLst>
                                </p:cTn>
                              </p:par>
                            </p:childTnLst>
                          </p:cTn>
                        </p:par>
                      </p:childTnLst>
                    </p:cTn>
                  </p:par>
                  <p:par>
                    <p:cTn id="510" fill="hold">
                      <p:stCondLst>
                        <p:cond delay="indefinite"/>
                      </p:stCondLst>
                      <p:childTnLst>
                        <p:par>
                          <p:cTn id="511" fill="hold">
                            <p:stCondLst>
                              <p:cond delay="0"/>
                            </p:stCondLst>
                            <p:childTnLst>
                              <p:par>
                                <p:cTn id="512" presetID="53" presetClass="entr" presetSubtype="16" fill="hold" grpId="0" nodeType="clickEffect">
                                  <p:stCondLst>
                                    <p:cond delay="0"/>
                                  </p:stCondLst>
                                  <p:childTnLst>
                                    <p:set>
                                      <p:cBhvr>
                                        <p:cTn id="513" dur="1" fill="hold">
                                          <p:stCondLst>
                                            <p:cond delay="0"/>
                                          </p:stCondLst>
                                        </p:cTn>
                                        <p:tgtEl>
                                          <p:spTgt spid="35"/>
                                        </p:tgtEl>
                                        <p:attrNameLst>
                                          <p:attrName>style.visibility</p:attrName>
                                        </p:attrNameLst>
                                      </p:cBhvr>
                                      <p:to>
                                        <p:strVal val="visible"/>
                                      </p:to>
                                    </p:set>
                                    <p:anim calcmode="lin" valueType="num">
                                      <p:cBhvr>
                                        <p:cTn id="514" dur="500" fill="hold"/>
                                        <p:tgtEl>
                                          <p:spTgt spid="35"/>
                                        </p:tgtEl>
                                        <p:attrNameLst>
                                          <p:attrName>ppt_w</p:attrName>
                                        </p:attrNameLst>
                                      </p:cBhvr>
                                      <p:tavLst>
                                        <p:tav tm="0">
                                          <p:val>
                                            <p:fltVal val="0"/>
                                          </p:val>
                                        </p:tav>
                                        <p:tav tm="100000">
                                          <p:val>
                                            <p:strVal val="#ppt_w*1.2"/>
                                          </p:val>
                                        </p:tav>
                                      </p:tavLst>
                                    </p:anim>
                                    <p:anim calcmode="lin" valueType="num">
                                      <p:cBhvr>
                                        <p:cTn id="515" dur="500" fill="hold"/>
                                        <p:tgtEl>
                                          <p:spTgt spid="35"/>
                                        </p:tgtEl>
                                        <p:attrNameLst>
                                          <p:attrName>ppt_h</p:attrName>
                                        </p:attrNameLst>
                                      </p:cBhvr>
                                      <p:tavLst>
                                        <p:tav tm="0">
                                          <p:val>
                                            <p:fltVal val="0"/>
                                          </p:val>
                                        </p:tav>
                                        <p:tav tm="100000">
                                          <p:val>
                                            <p:strVal val="#ppt_h*1.2"/>
                                          </p:val>
                                        </p:tav>
                                      </p:tavLst>
                                    </p:anim>
                                    <p:animEffect transition="in" filter="fade">
                                      <p:cBhvr>
                                        <p:cTn id="516" dur="500"/>
                                        <p:tgtEl>
                                          <p:spTgt spid="35"/>
                                        </p:tgtEl>
                                      </p:cBhvr>
                                    </p:animEffect>
                                    <p:anim to="" calcmode="lin" valueType="num">
                                      <p:cBhvr>
                                        <p:cTn id="517" dur="500" fill="hold">
                                          <p:stCondLst>
                                            <p:cond delay="0"/>
                                          </p:stCondLst>
                                        </p:cTn>
                                        <p:tgtEl>
                                          <p:spTgt spid="35"/>
                                        </p:tgtEl>
                                        <p:attrNameLst>
                                          <p:attrName>ppt_x</p:attrName>
                                        </p:attrNameLst>
                                      </p:cBhvr>
                                      <p:tavLst>
                                        <p:tav tm="0">
                                          <p:val>
                                            <p:fltVal val="0.64909"/>
                                          </p:val>
                                        </p:tav>
                                        <p:tav tm="100000">
                                          <p:val>
                                            <p:fltVal val="0.0932031"/>
                                          </p:val>
                                        </p:tav>
                                      </p:tavLst>
                                    </p:anim>
                                    <p:anim to="" calcmode="lin" valueType="num">
                                      <p:cBhvr>
                                        <p:cTn id="518" dur="500" fill="hold">
                                          <p:stCondLst>
                                            <p:cond delay="0"/>
                                          </p:stCondLst>
                                        </p:cTn>
                                        <p:tgtEl>
                                          <p:spTgt spid="35"/>
                                        </p:tgtEl>
                                        <p:attrNameLst>
                                          <p:attrName>ppt_y</p:attrName>
                                        </p:attrNameLst>
                                      </p:cBhvr>
                                      <p:tavLst>
                                        <p:tav tm="0">
                                          <p:val>
                                            <p:fltVal val="0.5"/>
                                          </p:val>
                                        </p:tav>
                                        <p:tav tm="100000">
                                          <p:val>
                                            <p:fltVal val="0.668472"/>
                                          </p:val>
                                        </p:tav>
                                      </p:tavLst>
                                    </p:anim>
                                  </p:childTnLst>
                                </p:cTn>
                              </p:par>
                              <p:par>
                                <p:cTn id="519" presetID="35" presetClass="path" presetSubtype="0" accel="50000" decel="50000" fill="hold" grpId="13" nodeType="withEffect">
                                  <p:stCondLst>
                                    <p:cond delay="0"/>
                                  </p:stCondLst>
                                  <p:childTnLst>
                                    <p:anim calcmode="lin" valueType="num">
                                      <p:cBhvr additive="base">
                                        <p:cTn id="520"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21"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522"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23"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24" presetID="35" presetClass="path" presetSubtype="0" accel="50000" decel="50000" fill="hold" grpId="12" nodeType="withEffect">
                                  <p:stCondLst>
                                    <p:cond delay="0"/>
                                  </p:stCondLst>
                                  <p:childTnLst>
                                    <p:anim calcmode="lin" valueType="num">
                                      <p:cBhvr additive="base">
                                        <p:cTn id="525"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526"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527"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528"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529" presetID="35" presetClass="path" presetSubtype="0" accel="50000" decel="50000" fill="hold" nodeType="withEffect">
                                  <p:stCondLst>
                                    <p:cond delay="0"/>
                                  </p:stCondLst>
                                  <p:childTnLst>
                                    <p:anim calcmode="lin" valueType="num">
                                      <p:cBhvr additive="base">
                                        <p:cTn id="530"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531"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532"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533"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534" presetID="35" presetClass="path" presetSubtype="0" accel="50000" decel="50000" fill="hold" grpId="10" nodeType="withEffect">
                                  <p:stCondLst>
                                    <p:cond delay="0"/>
                                  </p:stCondLst>
                                  <p:childTnLst>
                                    <p:anim calcmode="lin" valueType="num">
                                      <p:cBhvr additive="base">
                                        <p:cTn id="535"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536"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537"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538"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539" presetID="35" presetClass="path" presetSubtype="0" accel="50000" decel="50000" fill="hold" grpId="9" nodeType="withEffect">
                                  <p:stCondLst>
                                    <p:cond delay="0"/>
                                  </p:stCondLst>
                                  <p:childTnLst>
                                    <p:anim calcmode="lin" valueType="num">
                                      <p:cBhvr additive="base">
                                        <p:cTn id="540"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541"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542"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543"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544" presetID="35" presetClass="path" presetSubtype="0" accel="50000" decel="50000" fill="hold" grpId="8" nodeType="withEffect">
                                  <p:stCondLst>
                                    <p:cond delay="0"/>
                                  </p:stCondLst>
                                  <p:childTnLst>
                                    <p:anim calcmode="lin" valueType="num">
                                      <p:cBhvr additive="base">
                                        <p:cTn id="545"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546"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547"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548"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549" presetID="35" presetClass="path" presetSubtype="0" accel="50000" decel="50000" fill="hold" nodeType="withEffect">
                                  <p:stCondLst>
                                    <p:cond delay="0"/>
                                  </p:stCondLst>
                                  <p:childTnLst>
                                    <p:anim calcmode="lin" valueType="num">
                                      <p:cBhvr additive="base">
                                        <p:cTn id="550"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551"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552"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553"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554" presetID="35" presetClass="path" presetSubtype="0" accel="50000" decel="50000" fill="hold" grpId="6" nodeType="withEffect">
                                  <p:stCondLst>
                                    <p:cond delay="0"/>
                                  </p:stCondLst>
                                  <p:childTnLst>
                                    <p:anim calcmode="lin" valueType="num">
                                      <p:cBhvr additive="base">
                                        <p:cTn id="555"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556"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557"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558"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559" presetID="35" presetClass="path" presetSubtype="0" accel="50000" decel="50000" fill="hold" grpId="5" nodeType="withEffect">
                                  <p:stCondLst>
                                    <p:cond delay="0"/>
                                  </p:stCondLst>
                                  <p:childTnLst>
                                    <p:anim calcmode="lin" valueType="num">
                                      <p:cBhvr additive="base">
                                        <p:cTn id="560"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561"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562"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563"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564" presetID="35" presetClass="path" presetSubtype="0" accel="50000" decel="50000" fill="hold" grpId="4" nodeType="withEffect">
                                  <p:stCondLst>
                                    <p:cond delay="0"/>
                                  </p:stCondLst>
                                  <p:childTnLst>
                                    <p:anim calcmode="lin" valueType="num">
                                      <p:cBhvr additive="base">
                                        <p:cTn id="565"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566"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567"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568"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569" presetID="35" presetClass="path" presetSubtype="0" accel="50000" decel="50000" fill="hold" nodeType="withEffect">
                                  <p:stCondLst>
                                    <p:cond delay="0"/>
                                  </p:stCondLst>
                                  <p:childTnLst>
                                    <p:anim calcmode="lin" valueType="num">
                                      <p:cBhvr additive="base">
                                        <p:cTn id="570"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571"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572"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573"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574" presetID="35" presetClass="path" presetSubtype="0" accel="50000" decel="50000" fill="hold" grpId="2" nodeType="withEffect">
                                  <p:stCondLst>
                                    <p:cond delay="0"/>
                                  </p:stCondLst>
                                  <p:childTnLst>
                                    <p:anim calcmode="lin" valueType="num">
                                      <p:cBhvr additive="base">
                                        <p:cTn id="575"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576"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577"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578" dur="500" fill="hold">
                                          <p:stCondLst>
                                            <p:cond delay="0"/>
                                          </p:stCondLst>
                                        </p:cTn>
                                        <p:tgtEl>
                                          <p:spTgt spid="31"/>
                                        </p:tgtEl>
                                        <p:attrNameLst>
                                          <p:attrName>ppt_h</p:attrName>
                                        </p:attrNameLst>
                                      </p:cBhvr>
                                      <p:tavLst>
                                        <p:tav tm="0">
                                          <p:val>
                                            <p:strVal val="ppt_h"/>
                                          </p:val>
                                        </p:tav>
                                        <p:tav tm="100000">
                                          <p:val>
                                            <p:strVal val="#ppt_h"/>
                                          </p:val>
                                        </p:tav>
                                      </p:tavLst>
                                    </p:anim>
                                  </p:childTnLst>
                                </p:cTn>
                              </p:par>
                              <p:par>
                                <p:cTn id="579" presetID="35" presetClass="path" presetSubtype="0" accel="50000" decel="50000" fill="hold" nodeType="withEffect">
                                  <p:stCondLst>
                                    <p:cond delay="0"/>
                                  </p:stCondLst>
                                  <p:childTnLst>
                                    <p:anim calcmode="lin" valueType="num">
                                      <p:cBhvr additive="base">
                                        <p:cTn id="580" dur="500" fill="hold">
                                          <p:stCondLst>
                                            <p:cond delay="0"/>
                                          </p:stCondLst>
                                        </p:cTn>
                                        <p:tgtEl>
                                          <p:spTgt spid="32"/>
                                        </p:tgtEl>
                                        <p:attrNameLst>
                                          <p:attrName>ppt_x</p:attrName>
                                        </p:attrNameLst>
                                      </p:cBhvr>
                                      <p:tavLst>
                                        <p:tav tm="0">
                                          <p:val>
                                            <p:strVal val="ppt_x"/>
                                          </p:val>
                                        </p:tav>
                                        <p:tav tm="100000">
                                          <p:val>
                                            <p:fltVal val="0.24112"/>
                                          </p:val>
                                        </p:tav>
                                      </p:tavLst>
                                    </p:anim>
                                    <p:anim calcmode="lin" valueType="num">
                                      <p:cBhvr additive="base">
                                        <p:cTn id="581" dur="500" fill="hold">
                                          <p:stCondLst>
                                            <p:cond delay="0"/>
                                          </p:stCondLst>
                                        </p:cTn>
                                        <p:tgtEl>
                                          <p:spTgt spid="32"/>
                                        </p:tgtEl>
                                        <p:attrNameLst>
                                          <p:attrName>ppt_y</p:attrName>
                                        </p:attrNameLst>
                                      </p:cBhvr>
                                      <p:tavLst>
                                        <p:tav tm="0">
                                          <p:val>
                                            <p:strVal val="ppt_y"/>
                                          </p:val>
                                        </p:tav>
                                        <p:tav tm="100000">
                                          <p:val>
                                            <p:fltVal val="0.60713"/>
                                          </p:val>
                                        </p:tav>
                                      </p:tavLst>
                                    </p:anim>
                                    <p:anim calcmode="lin" valueType="num">
                                      <p:cBhvr additive="base">
                                        <p:cTn id="582"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583" dur="500" fill="hold">
                                          <p:stCondLst>
                                            <p:cond delay="0"/>
                                          </p:stCondLst>
                                        </p:cTn>
                                        <p:tgtEl>
                                          <p:spTgt spid="32"/>
                                        </p:tgtEl>
                                        <p:attrNameLst>
                                          <p:attrName>ppt_h</p:attrName>
                                        </p:attrNameLst>
                                      </p:cBhvr>
                                      <p:tavLst>
                                        <p:tav tm="0">
                                          <p:val>
                                            <p:strVal val="ppt_h"/>
                                          </p:val>
                                        </p:tav>
                                        <p:tav tm="100000">
                                          <p:val>
                                            <p:strVal val="#ppt_h"/>
                                          </p:val>
                                        </p:tav>
                                      </p:tavLst>
                                    </p:anim>
                                  </p:childTnLst>
                                </p:cTn>
                              </p:par>
                            </p:childTnLst>
                          </p:cTn>
                        </p:par>
                      </p:childTnLst>
                    </p:cTn>
                  </p:par>
                  <p:par>
                    <p:cTn id="584" fill="hold">
                      <p:stCondLst>
                        <p:cond delay="indefinite"/>
                      </p:stCondLst>
                      <p:childTnLst>
                        <p:par>
                          <p:cTn id="585" fill="hold">
                            <p:stCondLst>
                              <p:cond delay="0"/>
                            </p:stCondLst>
                            <p:childTnLst>
                              <p:par>
                                <p:cTn id="586" presetID="53" presetClass="entr" presetSubtype="16" fill="hold" nodeType="clickEffect">
                                  <p:stCondLst>
                                    <p:cond delay="0"/>
                                  </p:stCondLst>
                                  <p:childTnLst>
                                    <p:set>
                                      <p:cBhvr>
                                        <p:cTn id="587" dur="1" fill="hold">
                                          <p:stCondLst>
                                            <p:cond delay="0"/>
                                          </p:stCondLst>
                                        </p:cTn>
                                        <p:tgtEl>
                                          <p:spTgt spid="36"/>
                                        </p:tgtEl>
                                        <p:attrNameLst>
                                          <p:attrName>style.visibility</p:attrName>
                                        </p:attrNameLst>
                                      </p:cBhvr>
                                      <p:to>
                                        <p:strVal val="visible"/>
                                      </p:to>
                                    </p:set>
                                    <p:anim calcmode="lin" valueType="num">
                                      <p:cBhvr>
                                        <p:cTn id="588" dur="500" fill="hold"/>
                                        <p:tgtEl>
                                          <p:spTgt spid="36"/>
                                        </p:tgtEl>
                                        <p:attrNameLst>
                                          <p:attrName>ppt_w</p:attrName>
                                        </p:attrNameLst>
                                      </p:cBhvr>
                                      <p:tavLst>
                                        <p:tav tm="0">
                                          <p:val>
                                            <p:fltVal val="0"/>
                                          </p:val>
                                        </p:tav>
                                        <p:tav tm="100000">
                                          <p:val>
                                            <p:strVal val="#ppt_w*1.2"/>
                                          </p:val>
                                        </p:tav>
                                      </p:tavLst>
                                    </p:anim>
                                    <p:anim calcmode="lin" valueType="num">
                                      <p:cBhvr>
                                        <p:cTn id="589" dur="500" fill="hold"/>
                                        <p:tgtEl>
                                          <p:spTgt spid="36"/>
                                        </p:tgtEl>
                                        <p:attrNameLst>
                                          <p:attrName>ppt_h</p:attrName>
                                        </p:attrNameLst>
                                      </p:cBhvr>
                                      <p:tavLst>
                                        <p:tav tm="0">
                                          <p:val>
                                            <p:fltVal val="0"/>
                                          </p:val>
                                        </p:tav>
                                        <p:tav tm="100000">
                                          <p:val>
                                            <p:strVal val="#ppt_h*1.2"/>
                                          </p:val>
                                        </p:tav>
                                      </p:tavLst>
                                    </p:anim>
                                    <p:animEffect transition="in" filter="fade">
                                      <p:cBhvr>
                                        <p:cTn id="590" dur="500"/>
                                        <p:tgtEl>
                                          <p:spTgt spid="36"/>
                                        </p:tgtEl>
                                      </p:cBhvr>
                                    </p:animEffect>
                                    <p:anim to="" calcmode="lin" valueType="num">
                                      <p:cBhvr>
                                        <p:cTn id="591" dur="500" fill="hold">
                                          <p:stCondLst>
                                            <p:cond delay="0"/>
                                          </p:stCondLst>
                                        </p:cTn>
                                        <p:tgtEl>
                                          <p:spTgt spid="36"/>
                                        </p:tgtEl>
                                        <p:attrNameLst>
                                          <p:attrName>ppt_x</p:attrName>
                                        </p:attrNameLst>
                                      </p:cBhvr>
                                      <p:tavLst>
                                        <p:tav tm="0">
                                          <p:val>
                                            <p:fltVal val="0.64909"/>
                                          </p:val>
                                        </p:tav>
                                        <p:tav tm="100000">
                                          <p:val>
                                            <p:fltVal val="0.24112"/>
                                          </p:val>
                                        </p:tav>
                                      </p:tavLst>
                                    </p:anim>
                                    <p:anim to="" calcmode="lin" valueType="num">
                                      <p:cBhvr>
                                        <p:cTn id="592" dur="500" fill="hold">
                                          <p:stCondLst>
                                            <p:cond delay="0"/>
                                          </p:stCondLst>
                                        </p:cTn>
                                        <p:tgtEl>
                                          <p:spTgt spid="36"/>
                                        </p:tgtEl>
                                        <p:attrNameLst>
                                          <p:attrName>ppt_y</p:attrName>
                                        </p:attrNameLst>
                                      </p:cBhvr>
                                      <p:tavLst>
                                        <p:tav tm="0">
                                          <p:val>
                                            <p:fltVal val="0.5"/>
                                          </p:val>
                                        </p:tav>
                                        <p:tav tm="100000">
                                          <p:val>
                                            <p:fltVal val="0.710278"/>
                                          </p:val>
                                        </p:tav>
                                      </p:tavLst>
                                    </p:anim>
                                  </p:childTnLst>
                                </p:cTn>
                              </p:par>
                              <p:par>
                                <p:cTn id="593" presetID="35" presetClass="path" presetSubtype="0" accel="50000" decel="50000" fill="hold" grpId="14" nodeType="withEffect">
                                  <p:stCondLst>
                                    <p:cond delay="0"/>
                                  </p:stCondLst>
                                  <p:childTnLst>
                                    <p:anim calcmode="lin" valueType="num">
                                      <p:cBhvr additive="base">
                                        <p:cTn id="594"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95"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596"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97"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98" presetID="35" presetClass="path" presetSubtype="0" accel="50000" decel="50000" fill="hold" grpId="13" nodeType="withEffect">
                                  <p:stCondLst>
                                    <p:cond delay="0"/>
                                  </p:stCondLst>
                                  <p:childTnLst>
                                    <p:anim calcmode="lin" valueType="num">
                                      <p:cBhvr additive="base">
                                        <p:cTn id="599"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600"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601"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602"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603" presetID="35" presetClass="path" presetSubtype="0" accel="50000" decel="50000" fill="hold" nodeType="withEffect">
                                  <p:stCondLst>
                                    <p:cond delay="0"/>
                                  </p:stCondLst>
                                  <p:childTnLst>
                                    <p:anim calcmode="lin" valueType="num">
                                      <p:cBhvr additive="base">
                                        <p:cTn id="604"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605"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606"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607"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608" presetID="35" presetClass="path" presetSubtype="0" accel="50000" decel="50000" fill="hold" grpId="11" nodeType="withEffect">
                                  <p:stCondLst>
                                    <p:cond delay="0"/>
                                  </p:stCondLst>
                                  <p:childTnLst>
                                    <p:anim calcmode="lin" valueType="num">
                                      <p:cBhvr additive="base">
                                        <p:cTn id="609"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610"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611"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612"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613" presetID="35" presetClass="path" presetSubtype="0" accel="50000" decel="50000" fill="hold" grpId="10" nodeType="withEffect">
                                  <p:stCondLst>
                                    <p:cond delay="0"/>
                                  </p:stCondLst>
                                  <p:childTnLst>
                                    <p:anim calcmode="lin" valueType="num">
                                      <p:cBhvr additive="base">
                                        <p:cTn id="614"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615"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616"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617"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618" presetID="35" presetClass="path" presetSubtype="0" accel="50000" decel="50000" fill="hold" grpId="9" nodeType="withEffect">
                                  <p:stCondLst>
                                    <p:cond delay="0"/>
                                  </p:stCondLst>
                                  <p:childTnLst>
                                    <p:anim calcmode="lin" valueType="num">
                                      <p:cBhvr additive="base">
                                        <p:cTn id="619"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620"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621"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622"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623" presetID="35" presetClass="path" presetSubtype="0" accel="50000" decel="50000" fill="hold" nodeType="withEffect">
                                  <p:stCondLst>
                                    <p:cond delay="0"/>
                                  </p:stCondLst>
                                  <p:childTnLst>
                                    <p:anim calcmode="lin" valueType="num">
                                      <p:cBhvr additive="base">
                                        <p:cTn id="624"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625"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626"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627"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628" presetID="35" presetClass="path" presetSubtype="0" accel="50000" decel="50000" fill="hold" grpId="7" nodeType="withEffect">
                                  <p:stCondLst>
                                    <p:cond delay="0"/>
                                  </p:stCondLst>
                                  <p:childTnLst>
                                    <p:anim calcmode="lin" valueType="num">
                                      <p:cBhvr additive="base">
                                        <p:cTn id="629"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630"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631"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632"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633" presetID="35" presetClass="path" presetSubtype="0" accel="50000" decel="50000" fill="hold" grpId="6" nodeType="withEffect">
                                  <p:stCondLst>
                                    <p:cond delay="0"/>
                                  </p:stCondLst>
                                  <p:childTnLst>
                                    <p:anim calcmode="lin" valueType="num">
                                      <p:cBhvr additive="base">
                                        <p:cTn id="634"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635"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636"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637"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638" presetID="35" presetClass="path" presetSubtype="0" accel="50000" decel="50000" fill="hold" grpId="5" nodeType="withEffect">
                                  <p:stCondLst>
                                    <p:cond delay="0"/>
                                  </p:stCondLst>
                                  <p:childTnLst>
                                    <p:anim calcmode="lin" valueType="num">
                                      <p:cBhvr additive="base">
                                        <p:cTn id="639"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640"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641"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642"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643" presetID="35" presetClass="path" presetSubtype="0" accel="50000" decel="50000" fill="hold" nodeType="withEffect">
                                  <p:stCondLst>
                                    <p:cond delay="0"/>
                                  </p:stCondLst>
                                  <p:childTnLst>
                                    <p:anim calcmode="lin" valueType="num">
                                      <p:cBhvr additive="base">
                                        <p:cTn id="644"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645"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646"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647"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648" presetID="35" presetClass="path" presetSubtype="0" accel="50000" decel="50000" fill="hold" grpId="3" nodeType="withEffect">
                                  <p:stCondLst>
                                    <p:cond delay="0"/>
                                  </p:stCondLst>
                                  <p:childTnLst>
                                    <p:anim calcmode="lin" valueType="num">
                                      <p:cBhvr additive="base">
                                        <p:cTn id="649"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650"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651"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652" dur="500" fill="hold">
                                          <p:stCondLst>
                                            <p:cond delay="0"/>
                                          </p:stCondLst>
                                        </p:cTn>
                                        <p:tgtEl>
                                          <p:spTgt spid="31"/>
                                        </p:tgtEl>
                                        <p:attrNameLst>
                                          <p:attrName>ppt_h</p:attrName>
                                        </p:attrNameLst>
                                      </p:cBhvr>
                                      <p:tavLst>
                                        <p:tav tm="0">
                                          <p:val>
                                            <p:strVal val="ppt_h"/>
                                          </p:val>
                                        </p:tav>
                                        <p:tav tm="100000">
                                          <p:val>
                                            <p:strVal val="#ppt_h"/>
                                          </p:val>
                                        </p:tav>
                                      </p:tavLst>
                                    </p:anim>
                                  </p:childTnLst>
                                </p:cTn>
                              </p:par>
                              <p:par>
                                <p:cTn id="653" presetID="35" presetClass="path" presetSubtype="0" accel="50000" decel="50000" fill="hold" nodeType="withEffect">
                                  <p:stCondLst>
                                    <p:cond delay="0"/>
                                  </p:stCondLst>
                                  <p:childTnLst>
                                    <p:anim calcmode="lin" valueType="num">
                                      <p:cBhvr additive="base">
                                        <p:cTn id="654" dur="500" fill="hold">
                                          <p:stCondLst>
                                            <p:cond delay="0"/>
                                          </p:stCondLst>
                                        </p:cTn>
                                        <p:tgtEl>
                                          <p:spTgt spid="32"/>
                                        </p:tgtEl>
                                        <p:attrNameLst>
                                          <p:attrName>ppt_x</p:attrName>
                                        </p:attrNameLst>
                                      </p:cBhvr>
                                      <p:tavLst>
                                        <p:tav tm="0">
                                          <p:val>
                                            <p:strVal val="ppt_x"/>
                                          </p:val>
                                        </p:tav>
                                        <p:tav tm="100000">
                                          <p:val>
                                            <p:fltVal val="0.24112"/>
                                          </p:val>
                                        </p:tav>
                                      </p:tavLst>
                                    </p:anim>
                                    <p:anim calcmode="lin" valueType="num">
                                      <p:cBhvr additive="base">
                                        <p:cTn id="655" dur="500" fill="hold">
                                          <p:stCondLst>
                                            <p:cond delay="0"/>
                                          </p:stCondLst>
                                        </p:cTn>
                                        <p:tgtEl>
                                          <p:spTgt spid="32"/>
                                        </p:tgtEl>
                                        <p:attrNameLst>
                                          <p:attrName>ppt_y</p:attrName>
                                        </p:attrNameLst>
                                      </p:cBhvr>
                                      <p:tavLst>
                                        <p:tav tm="0">
                                          <p:val>
                                            <p:strVal val="ppt_y"/>
                                          </p:val>
                                        </p:tav>
                                        <p:tav tm="100000">
                                          <p:val>
                                            <p:fltVal val="0.60713"/>
                                          </p:val>
                                        </p:tav>
                                      </p:tavLst>
                                    </p:anim>
                                    <p:anim calcmode="lin" valueType="num">
                                      <p:cBhvr additive="base">
                                        <p:cTn id="656"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657"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658" presetID="35" presetClass="path" presetSubtype="0" accel="50000" decel="50000" fill="hold" grpId="1" nodeType="withEffect">
                                  <p:stCondLst>
                                    <p:cond delay="0"/>
                                  </p:stCondLst>
                                  <p:childTnLst>
                                    <p:anim calcmode="lin" valueType="num">
                                      <p:cBhvr additive="base">
                                        <p:cTn id="659" dur="500" fill="hold">
                                          <p:stCondLst>
                                            <p:cond delay="0"/>
                                          </p:stCondLst>
                                        </p:cTn>
                                        <p:tgtEl>
                                          <p:spTgt spid="35"/>
                                        </p:tgtEl>
                                        <p:attrNameLst>
                                          <p:attrName>ppt_x</p:attrName>
                                        </p:attrNameLst>
                                      </p:cBhvr>
                                      <p:tavLst>
                                        <p:tav tm="0">
                                          <p:val>
                                            <p:strVal val="ppt_x"/>
                                          </p:val>
                                        </p:tav>
                                        <p:tav tm="100000">
                                          <p:val>
                                            <p:fltVal val="0.0932031"/>
                                          </p:val>
                                        </p:tav>
                                      </p:tavLst>
                                    </p:anim>
                                    <p:anim calcmode="lin" valueType="num">
                                      <p:cBhvr additive="base">
                                        <p:cTn id="660" dur="500" fill="hold">
                                          <p:stCondLst>
                                            <p:cond delay="0"/>
                                          </p:stCondLst>
                                        </p:cTn>
                                        <p:tgtEl>
                                          <p:spTgt spid="35"/>
                                        </p:tgtEl>
                                        <p:attrNameLst>
                                          <p:attrName>ppt_y</p:attrName>
                                        </p:attrNameLst>
                                      </p:cBhvr>
                                      <p:tavLst>
                                        <p:tav tm="0">
                                          <p:val>
                                            <p:strVal val="ppt_y"/>
                                          </p:val>
                                        </p:tav>
                                        <p:tav tm="100000">
                                          <p:val>
                                            <p:fltVal val="0.668472"/>
                                          </p:val>
                                        </p:tav>
                                      </p:tavLst>
                                    </p:anim>
                                    <p:anim calcmode="lin" valueType="num">
                                      <p:cBhvr additive="base">
                                        <p:cTn id="661" dur="500" fill="hold">
                                          <p:stCondLst>
                                            <p:cond delay="0"/>
                                          </p:stCondLst>
                                        </p:cTn>
                                        <p:tgtEl>
                                          <p:spTgt spid="35"/>
                                        </p:tgtEl>
                                        <p:attrNameLst>
                                          <p:attrName>ppt_w</p:attrName>
                                        </p:attrNameLst>
                                      </p:cBhvr>
                                      <p:tavLst>
                                        <p:tav tm="0">
                                          <p:val>
                                            <p:strVal val="ppt_w"/>
                                          </p:val>
                                        </p:tav>
                                        <p:tav tm="100000">
                                          <p:val>
                                            <p:strVal val="#ppt_w"/>
                                          </p:val>
                                        </p:tav>
                                      </p:tavLst>
                                    </p:anim>
                                    <p:anim calcmode="lin" valueType="num">
                                      <p:cBhvr additive="base">
                                        <p:cTn id="662" dur="500" fill="hold">
                                          <p:stCondLst>
                                            <p:cond delay="0"/>
                                          </p:stCondLst>
                                        </p:cTn>
                                        <p:tgtEl>
                                          <p:spTgt spid="35"/>
                                        </p:tgtEl>
                                        <p:attrNameLst>
                                          <p:attrName>ppt_h</p:attrName>
                                        </p:attrNameLst>
                                      </p:cBhvr>
                                      <p:tavLst>
                                        <p:tav tm="0">
                                          <p:val>
                                            <p:strVal val="ppt_h"/>
                                          </p:val>
                                        </p:tav>
                                        <p:tav tm="100000">
                                          <p:val>
                                            <p:strVal val="#ppt_h"/>
                                          </p:val>
                                        </p:tav>
                                      </p:tavLst>
                                    </p:anim>
                                  </p:childTnLst>
                                </p:cTn>
                              </p:par>
                            </p:childTnLst>
                          </p:cTn>
                        </p:par>
                      </p:childTnLst>
                    </p:cTn>
                  </p:par>
                  <p:par>
                    <p:cTn id="663" fill="hold">
                      <p:stCondLst>
                        <p:cond delay="indefinite"/>
                      </p:stCondLst>
                      <p:childTnLst>
                        <p:par>
                          <p:cTn id="664" fill="hold">
                            <p:stCondLst>
                              <p:cond delay="0"/>
                            </p:stCondLst>
                            <p:childTnLst>
                              <p:par>
                                <p:cTn id="665" presetID="35" presetClass="path" presetSubtype="0" accel="50000" decel="50000" fill="hold" nodeType="clickEffect">
                                  <p:stCondLst>
                                    <p:cond delay="0"/>
                                  </p:stCondLst>
                                  <p:childTnLst>
                                    <p:anim calcmode="lin" valueType="num">
                                      <p:cBhvr additive="base">
                                        <p:cTn id="666" dur="250" fill="hold">
                                          <p:stCondLst>
                                            <p:cond delay="0"/>
                                          </p:stCondLst>
                                        </p:cTn>
                                        <p:tgtEl>
                                          <p:spTgt spid="36"/>
                                        </p:tgtEl>
                                        <p:attrNameLst>
                                          <p:attrName>ppt_x</p:attrName>
                                        </p:attrNameLst>
                                      </p:cBhvr>
                                      <p:tavLst>
                                        <p:tav tm="0">
                                          <p:val>
                                            <p:strVal val="ppt_x"/>
                                          </p:val>
                                        </p:tav>
                                        <p:tav tm="100000">
                                          <p:val>
                                            <p:fltVal val="0.24112"/>
                                          </p:val>
                                        </p:tav>
                                      </p:tavLst>
                                    </p:anim>
                                    <p:anim calcmode="lin" valueType="num">
                                      <p:cBhvr additive="base">
                                        <p:cTn id="667" dur="250" fill="hold">
                                          <p:stCondLst>
                                            <p:cond delay="0"/>
                                          </p:stCondLst>
                                        </p:cTn>
                                        <p:tgtEl>
                                          <p:spTgt spid="36"/>
                                        </p:tgtEl>
                                        <p:attrNameLst>
                                          <p:attrName>ppt_y</p:attrName>
                                        </p:attrNameLst>
                                      </p:cBhvr>
                                      <p:tavLst>
                                        <p:tav tm="0">
                                          <p:val>
                                            <p:strVal val="ppt_y"/>
                                          </p:val>
                                        </p:tav>
                                        <p:tav tm="100000">
                                          <p:val>
                                            <p:fltVal val="0.710278"/>
                                          </p:val>
                                        </p:tav>
                                      </p:tavLst>
                                    </p:anim>
                                    <p:anim calcmode="lin" valueType="num">
                                      <p:cBhvr additive="base">
                                        <p:cTn id="668" dur="250" fill="hold">
                                          <p:stCondLst>
                                            <p:cond delay="0"/>
                                          </p:stCondLst>
                                        </p:cTn>
                                        <p:tgtEl>
                                          <p:spTgt spid="36"/>
                                        </p:tgtEl>
                                        <p:attrNameLst>
                                          <p:attrName>ppt_w</p:attrName>
                                        </p:attrNameLst>
                                      </p:cBhvr>
                                      <p:tavLst>
                                        <p:tav tm="0">
                                          <p:val>
                                            <p:strVal val="ppt_w"/>
                                          </p:val>
                                        </p:tav>
                                        <p:tav tm="100000">
                                          <p:val>
                                            <p:strVal val="#ppt_w"/>
                                          </p:val>
                                        </p:tav>
                                      </p:tavLst>
                                    </p:anim>
                                    <p:anim calcmode="lin" valueType="num">
                                      <p:cBhvr additive="base">
                                        <p:cTn id="669" dur="250" fill="hold">
                                          <p:stCondLst>
                                            <p:cond delay="0"/>
                                          </p:stCondLst>
                                        </p:cTn>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bldLvl="0" animBg="1"/>
      <p:bldP spid="9" grpId="0"/>
      <p:bldP spid="7" grpId="1" bldLvl="0" animBg="1"/>
      <p:bldP spid="7" grpId="2" bldLvl="0" animBg="1"/>
      <p:bldP spid="9" grpId="1"/>
      <p:bldP spid="25" grpId="0"/>
      <p:bldP spid="7" grpId="3" bldLvl="0" animBg="1"/>
      <p:bldP spid="9" grpId="2"/>
      <p:bldP spid="10" grpId="0" bldLvl="0" animBg="1"/>
      <p:bldP spid="7" grpId="4" bldLvl="0" animBg="1"/>
      <p:bldP spid="9" grpId="3"/>
      <p:bldP spid="25" grpId="1"/>
      <p:bldP spid="29" grpId="0"/>
      <p:bldP spid="7" grpId="5" bldLvl="0" animBg="1"/>
      <p:bldP spid="9" grpId="4"/>
      <p:bldP spid="25" grpId="2"/>
      <p:bldP spid="10" grpId="1" bldLvl="0" animBg="1"/>
      <p:bldP spid="7" grpId="6" bldLvl="0" animBg="1"/>
      <p:bldP spid="9" grpId="5"/>
      <p:bldP spid="25" grpId="3"/>
      <p:bldP spid="10" grpId="2" bldLvl="0" animBg="1"/>
      <p:bldP spid="29" grpId="1"/>
      <p:bldP spid="33" grpId="0"/>
      <p:bldP spid="7" grpId="7" bldLvl="0" animBg="1"/>
      <p:bldP spid="9" grpId="6"/>
      <p:bldP spid="25" grpId="4"/>
      <p:bldP spid="10" grpId="3" bldLvl="0" animBg="1"/>
      <p:bldP spid="29" grpId="2"/>
      <p:bldP spid="27" grpId="0" bldLvl="0" animBg="1"/>
      <p:bldP spid="7" grpId="8" bldLvl="0" animBg="1"/>
      <p:bldP spid="9" grpId="7"/>
      <p:bldP spid="25" grpId="5"/>
      <p:bldP spid="10" grpId="4" bldLvl="0" animBg="1"/>
      <p:bldP spid="29" grpId="3"/>
      <p:bldP spid="33" grpId="1"/>
      <p:bldP spid="37" grpId="0"/>
      <p:bldP spid="7" grpId="9" bldLvl="0" animBg="1"/>
      <p:bldP spid="9" grpId="8"/>
      <p:bldP spid="25" grpId="6"/>
      <p:bldP spid="10" grpId="5" bldLvl="0" animBg="1"/>
      <p:bldP spid="29" grpId="4"/>
      <p:bldP spid="33" grpId="2"/>
      <p:bldP spid="27" grpId="1" bldLvl="0" animBg="1"/>
      <p:bldP spid="7" grpId="10" bldLvl="0" animBg="1"/>
      <p:bldP spid="9" grpId="9"/>
      <p:bldP spid="25" grpId="7"/>
      <p:bldP spid="10" grpId="6" bldLvl="0" animBg="1"/>
      <p:bldP spid="29" grpId="5"/>
      <p:bldP spid="33" grpId="3"/>
      <p:bldP spid="27" grpId="2" bldLvl="0" animBg="1"/>
      <p:bldP spid="37" grpId="1"/>
      <p:bldP spid="31" grpId="0" bldLvl="0" animBg="1"/>
      <p:bldP spid="7" grpId="11" bldLvl="0" animBg="1"/>
      <p:bldP spid="9" grpId="10"/>
      <p:bldP spid="25" grpId="8"/>
      <p:bldP spid="10" grpId="7" bldLvl="0" animBg="1"/>
      <p:bldP spid="29" grpId="6"/>
      <p:bldP spid="33" grpId="4"/>
      <p:bldP spid="27" grpId="3" bldLvl="0" animBg="1"/>
      <p:bldP spid="37" grpId="2"/>
      <p:bldP spid="7" grpId="12" bldLvl="0" animBg="1"/>
      <p:bldP spid="9" grpId="11"/>
      <p:bldP spid="25" grpId="9"/>
      <p:bldP spid="10" grpId="8" bldLvl="0" animBg="1"/>
      <p:bldP spid="29" grpId="7"/>
      <p:bldP spid="33" grpId="5"/>
      <p:bldP spid="27" grpId="4" bldLvl="0" animBg="1"/>
      <p:bldP spid="37" grpId="3"/>
      <p:bldP spid="31" grpId="1" bldLvl="0" animBg="1"/>
      <p:bldP spid="35" grpId="0" bldLvl="0" animBg="1"/>
      <p:bldP spid="7" grpId="13" bldLvl="0" animBg="1"/>
      <p:bldP spid="9" grpId="12"/>
      <p:bldP spid="25" grpId="10"/>
      <p:bldP spid="10" grpId="9" bldLvl="0" animBg="1"/>
      <p:bldP spid="29" grpId="8"/>
      <p:bldP spid="33" grpId="6"/>
      <p:bldP spid="27" grpId="5" bldLvl="0" animBg="1"/>
      <p:bldP spid="37" grpId="4"/>
      <p:bldP spid="31" grpId="2" bldLvl="0" animBg="1"/>
      <p:bldP spid="7" grpId="14" bldLvl="0" animBg="1"/>
      <p:bldP spid="9" grpId="13"/>
      <p:bldP spid="25" grpId="11"/>
      <p:bldP spid="10" grpId="10" bldLvl="0" animBg="1"/>
      <p:bldP spid="29" grpId="9"/>
      <p:bldP spid="33" grpId="7"/>
      <p:bldP spid="27" grpId="6" bldLvl="0" animBg="1"/>
      <p:bldP spid="37" grpId="5"/>
      <p:bldP spid="31" grpId="3" bldLvl="0" animBg="1"/>
      <p:bldP spid="35"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Observable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4" name="组合 13"/>
          <p:cNvGrpSpPr/>
          <p:nvPr>
            <p:custDataLst>
              <p:tags r:id="rId3"/>
            </p:custDataLst>
          </p:nvPr>
        </p:nvGrpSpPr>
        <p:grpSpPr>
          <a:xfrm rot="0">
            <a:off x="958215" y="1261110"/>
            <a:ext cx="1136461" cy="880000"/>
            <a:chOff x="1574800" y="2083161"/>
            <a:chExt cx="676275" cy="523875"/>
          </a:xfrm>
        </p:grpSpPr>
        <p:sp>
          <p:nvSpPr>
            <p:cNvPr id="15" name="椭圆 14"/>
            <p:cNvSpPr/>
            <p:nvPr>
              <p:custDataLst>
                <p:tags r:id="rId4"/>
              </p:custDataLst>
            </p:nvPr>
          </p:nvSpPr>
          <p:spPr>
            <a:xfrm>
              <a:off x="1727200" y="2083161"/>
              <a:ext cx="523875" cy="523875"/>
            </a:xfrm>
            <a:prstGeom prst="ellipse">
              <a:avLst/>
            </a:prstGeom>
            <a:solidFill>
              <a:srgbClr val="72C5EA"/>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1</a:t>
              </a:r>
              <a:endParaRPr lang="zh-CN" altLang="en-US" sz="2400" b="1" dirty="0" err="1">
                <a:solidFill>
                  <a:srgbClr val="FFFFFF"/>
                </a:solidFill>
              </a:endParaRPr>
            </a:p>
          </p:txBody>
        </p:sp>
        <p:sp>
          <p:nvSpPr>
            <p:cNvPr id="16" name="任意多边形 15"/>
            <p:cNvSpPr/>
            <p:nvPr>
              <p:custDataLst>
                <p:tags r:id="rId5"/>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72C5EA"/>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18" name="矩形 17"/>
          <p:cNvSpPr/>
          <p:nvPr>
            <p:custDataLst>
              <p:tags r:id="rId6"/>
            </p:custDataLst>
          </p:nvPr>
        </p:nvSpPr>
        <p:spPr>
          <a:xfrm>
            <a:off x="2093857" y="1390570"/>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创建Observable</a:t>
            </a:r>
            <a:endParaRPr lang="zh-CN" altLang="en-US" kern="0"/>
          </a:p>
        </p:txBody>
      </p:sp>
      <p:grpSp>
        <p:nvGrpSpPr>
          <p:cNvPr id="19" name="组合 18"/>
          <p:cNvGrpSpPr/>
          <p:nvPr>
            <p:custDataLst>
              <p:tags r:id="rId7"/>
            </p:custDataLst>
          </p:nvPr>
        </p:nvGrpSpPr>
        <p:grpSpPr>
          <a:xfrm rot="0">
            <a:off x="958215" y="3274294"/>
            <a:ext cx="1136461" cy="880000"/>
            <a:chOff x="1574800" y="2083161"/>
            <a:chExt cx="676275" cy="523875"/>
          </a:xfrm>
        </p:grpSpPr>
        <p:sp>
          <p:nvSpPr>
            <p:cNvPr id="20" name="椭圆 19"/>
            <p:cNvSpPr/>
            <p:nvPr>
              <p:custDataLst>
                <p:tags r:id="rId8"/>
              </p:custDataLst>
            </p:nvPr>
          </p:nvSpPr>
          <p:spPr>
            <a:xfrm>
              <a:off x="1727200" y="2083161"/>
              <a:ext cx="523875" cy="523875"/>
            </a:xfrm>
            <a:prstGeom prst="ellipse">
              <a:avLst/>
            </a:prstGeom>
            <a:solidFill>
              <a:srgbClr val="879AED"/>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2</a:t>
              </a:r>
              <a:endParaRPr lang="zh-CN" altLang="en-US" sz="2400" b="1" dirty="0" err="1">
                <a:solidFill>
                  <a:srgbClr val="FFFFFF"/>
                </a:solidFill>
              </a:endParaRPr>
            </a:p>
          </p:txBody>
        </p:sp>
        <p:sp>
          <p:nvSpPr>
            <p:cNvPr id="21" name="任意多边形 20"/>
            <p:cNvSpPr/>
            <p:nvPr>
              <p:custDataLst>
                <p:tags r:id="rId9"/>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879AED"/>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23" name="矩形 22"/>
          <p:cNvSpPr/>
          <p:nvPr>
            <p:custDataLst>
              <p:tags r:id="rId10"/>
            </p:custDataLst>
          </p:nvPr>
        </p:nvSpPr>
        <p:spPr>
          <a:xfrm>
            <a:off x="2093857" y="3403754"/>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创建Observer</a:t>
            </a:r>
            <a:endParaRPr lang="zh-CN" altLang="en-US" kern="0"/>
          </a:p>
        </p:txBody>
      </p:sp>
      <p:grpSp>
        <p:nvGrpSpPr>
          <p:cNvPr id="24" name="组合 23"/>
          <p:cNvGrpSpPr/>
          <p:nvPr>
            <p:custDataLst>
              <p:tags r:id="rId11"/>
            </p:custDataLst>
          </p:nvPr>
        </p:nvGrpSpPr>
        <p:grpSpPr>
          <a:xfrm rot="0">
            <a:off x="958215" y="5287477"/>
            <a:ext cx="1136461" cy="880000"/>
            <a:chOff x="1574800" y="2083161"/>
            <a:chExt cx="676275" cy="523875"/>
          </a:xfrm>
        </p:grpSpPr>
        <p:sp>
          <p:nvSpPr>
            <p:cNvPr id="26" name="椭圆 25"/>
            <p:cNvSpPr/>
            <p:nvPr>
              <p:custDataLst>
                <p:tags r:id="rId12"/>
              </p:custDataLst>
            </p:nvPr>
          </p:nvSpPr>
          <p:spPr>
            <a:xfrm>
              <a:off x="1727200" y="2083161"/>
              <a:ext cx="523875" cy="523875"/>
            </a:xfrm>
            <a:prstGeom prst="ellipse">
              <a:avLst/>
            </a:prstGeom>
            <a:solidFill>
              <a:srgbClr val="EABC8E"/>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3</a:t>
              </a:r>
              <a:endParaRPr lang="zh-CN" altLang="en-US" sz="2400" b="1" dirty="0" err="1">
                <a:solidFill>
                  <a:srgbClr val="FFFFFF"/>
                </a:solidFill>
              </a:endParaRPr>
            </a:p>
          </p:txBody>
        </p:sp>
        <p:sp>
          <p:nvSpPr>
            <p:cNvPr id="30" name="任意多边形 29"/>
            <p:cNvSpPr/>
            <p:nvPr>
              <p:custDataLst>
                <p:tags r:id="rId13"/>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EABC8E"/>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34" name="矩形 33"/>
          <p:cNvSpPr/>
          <p:nvPr>
            <p:custDataLst>
              <p:tags r:id="rId14"/>
            </p:custDataLst>
          </p:nvPr>
        </p:nvSpPr>
        <p:spPr>
          <a:xfrm>
            <a:off x="2093857" y="5416937"/>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使用subcribe()订阅</a:t>
            </a:r>
            <a:endParaRPr lang="zh-CN" altLang="en-US" kern="0"/>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4" name="图片 3"/>
          <p:cNvPicPr>
            <a:picLocks noChangeAspect="1"/>
          </p:cNvPicPr>
          <p:nvPr/>
        </p:nvPicPr>
        <p:blipFill>
          <a:blip r:embed="rId3"/>
          <a:stretch>
            <a:fillRect/>
          </a:stretch>
        </p:blipFill>
        <p:spPr>
          <a:xfrm>
            <a:off x="6090920" y="1522095"/>
            <a:ext cx="4810125" cy="4029075"/>
          </a:xfrm>
          <a:prstGeom prst="rect">
            <a:avLst/>
          </a:prstGeom>
        </p:spPr>
      </p:pic>
      <p:grpSp>
        <p:nvGrpSpPr>
          <p:cNvPr id="21" name="组合 20"/>
          <p:cNvGrpSpPr/>
          <p:nvPr>
            <p:custDataLst>
              <p:tags r:id="rId4"/>
            </p:custDataLst>
          </p:nvPr>
        </p:nvGrpSpPr>
        <p:grpSpPr>
          <a:xfrm rot="0">
            <a:off x="1074420" y="1818640"/>
            <a:ext cx="3378835" cy="710565"/>
            <a:chOff x="3751262" y="1204685"/>
            <a:chExt cx="3426052" cy="720157"/>
          </a:xfrm>
        </p:grpSpPr>
        <p:sp>
          <p:nvSpPr>
            <p:cNvPr id="9" name="任意多边形 8"/>
            <p:cNvSpPr/>
            <p:nvPr>
              <p:custDataLst>
                <p:tags r:id="rId5"/>
              </p:custDataLst>
            </p:nvPr>
          </p:nvSpPr>
          <p:spPr>
            <a:xfrm>
              <a:off x="3751262" y="1719102"/>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8" name="任意多边形 7"/>
            <p:cNvSpPr/>
            <p:nvPr>
              <p:custDataLst>
                <p:tags r:id="rId6"/>
              </p:custDataLst>
            </p:nvPr>
          </p:nvSpPr>
          <p:spPr>
            <a:xfrm>
              <a:off x="3751943" y="1204685"/>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a:bodyPr>
            <a:p>
              <a:pPr algn="ctr"/>
              <a:r>
                <a:rPr lang="zh-CN" altLang="en-US">
                  <a:solidFill>
                    <a:schemeClr val="bg1"/>
                  </a:solidFill>
                </a:rPr>
                <a:t>抽象主题：定义添加和删除观察者的功能，也就是注册和解除注册的功能</a:t>
              </a:r>
              <a:endParaRPr lang="zh-CN" altLang="en-US" dirty="0">
                <a:solidFill>
                  <a:schemeClr val="bg1"/>
                </a:solidFill>
                <a:sym typeface="Arial" panose="020B0604020202020204" pitchFamily="34" charset="0"/>
              </a:endParaRPr>
            </a:p>
          </p:txBody>
        </p:sp>
      </p:grpSp>
      <p:grpSp>
        <p:nvGrpSpPr>
          <p:cNvPr id="22" name="组合 21"/>
          <p:cNvGrpSpPr/>
          <p:nvPr>
            <p:custDataLst>
              <p:tags r:id="rId7"/>
            </p:custDataLst>
          </p:nvPr>
        </p:nvGrpSpPr>
        <p:grpSpPr>
          <a:xfrm rot="0">
            <a:off x="1074420" y="2724785"/>
            <a:ext cx="3378835" cy="710565"/>
            <a:chOff x="3751262" y="1994873"/>
            <a:chExt cx="3426052" cy="720157"/>
          </a:xfrm>
        </p:grpSpPr>
        <p:sp>
          <p:nvSpPr>
            <p:cNvPr id="10" name="任意多边形 9"/>
            <p:cNvSpPr/>
            <p:nvPr>
              <p:custDataLst>
                <p:tags r:id="rId8"/>
              </p:custDataLst>
            </p:nvPr>
          </p:nvSpPr>
          <p:spPr>
            <a:xfrm>
              <a:off x="3751262" y="2509290"/>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11" name="任意多边形 10"/>
            <p:cNvSpPr/>
            <p:nvPr>
              <p:custDataLst>
                <p:tags r:id="rId9"/>
              </p:custDataLst>
            </p:nvPr>
          </p:nvSpPr>
          <p:spPr>
            <a:xfrm>
              <a:off x="3751943" y="1994873"/>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10000"/>
            </a:bodyPr>
            <a:p>
              <a:pPr algn="ctr"/>
              <a:r>
                <a:rPr lang="zh-CN" altLang="en-US">
                  <a:solidFill>
                    <a:schemeClr val="bg1"/>
                  </a:solidFill>
                </a:rPr>
                <a:t>抽象观察者：定义观察者收到主题通知后要做什么事情</a:t>
              </a:r>
              <a:endParaRPr lang="zh-CN" altLang="en-US" dirty="0">
                <a:solidFill>
                  <a:schemeClr val="bg1"/>
                </a:solidFill>
                <a:sym typeface="Arial" panose="020B0604020202020204" pitchFamily="34" charset="0"/>
              </a:endParaRPr>
            </a:p>
          </p:txBody>
        </p:sp>
      </p:grpSp>
      <p:grpSp>
        <p:nvGrpSpPr>
          <p:cNvPr id="23" name="组合 22"/>
          <p:cNvGrpSpPr/>
          <p:nvPr>
            <p:custDataLst>
              <p:tags r:id="rId10"/>
            </p:custDataLst>
          </p:nvPr>
        </p:nvGrpSpPr>
        <p:grpSpPr>
          <a:xfrm rot="0">
            <a:off x="1074420" y="3630930"/>
            <a:ext cx="3378835" cy="710565"/>
            <a:chOff x="3751262" y="2785061"/>
            <a:chExt cx="3426052" cy="720157"/>
          </a:xfrm>
        </p:grpSpPr>
        <p:sp>
          <p:nvSpPr>
            <p:cNvPr id="12" name="任意多边形 11"/>
            <p:cNvSpPr/>
            <p:nvPr>
              <p:custDataLst>
                <p:tags r:id="rId11"/>
              </p:custDataLst>
            </p:nvPr>
          </p:nvSpPr>
          <p:spPr>
            <a:xfrm>
              <a:off x="3751262" y="3299478"/>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6" name="任意多边形 5"/>
            <p:cNvSpPr/>
            <p:nvPr>
              <p:custDataLst>
                <p:tags r:id="rId12"/>
              </p:custDataLst>
            </p:nvPr>
          </p:nvSpPr>
          <p:spPr>
            <a:xfrm>
              <a:off x="3751943" y="2785061"/>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zh-CN" altLang="en-US">
                  <a:solidFill>
                    <a:schemeClr val="bg1"/>
                  </a:solidFill>
                </a:rPr>
                <a:t>具体主题：抽象主题的实现</a:t>
              </a:r>
              <a:endParaRPr lang="zh-CN" altLang="en-US" dirty="0">
                <a:solidFill>
                  <a:schemeClr val="bg1"/>
                </a:solidFill>
                <a:sym typeface="Arial" panose="020B0604020202020204" pitchFamily="34" charset="0"/>
              </a:endParaRPr>
            </a:p>
          </p:txBody>
        </p:sp>
      </p:grpSp>
      <p:grpSp>
        <p:nvGrpSpPr>
          <p:cNvPr id="24" name="组合 23"/>
          <p:cNvGrpSpPr/>
          <p:nvPr>
            <p:custDataLst>
              <p:tags r:id="rId13"/>
            </p:custDataLst>
          </p:nvPr>
        </p:nvGrpSpPr>
        <p:grpSpPr>
          <a:xfrm rot="0">
            <a:off x="1074420" y="4537075"/>
            <a:ext cx="3378835" cy="710565"/>
            <a:chOff x="3751262" y="3575249"/>
            <a:chExt cx="3426052" cy="720157"/>
          </a:xfrm>
        </p:grpSpPr>
        <p:sp>
          <p:nvSpPr>
            <p:cNvPr id="14" name="任意多边形 13"/>
            <p:cNvSpPr/>
            <p:nvPr>
              <p:custDataLst>
                <p:tags r:id="rId14"/>
              </p:custDataLst>
            </p:nvPr>
          </p:nvSpPr>
          <p:spPr>
            <a:xfrm>
              <a:off x="3751262" y="4089666"/>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15" name="任意多边形 14"/>
            <p:cNvSpPr/>
            <p:nvPr>
              <p:custDataLst>
                <p:tags r:id="rId15"/>
              </p:custDataLst>
            </p:nvPr>
          </p:nvSpPr>
          <p:spPr>
            <a:xfrm>
              <a:off x="3751943" y="3575249"/>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zh-CN" altLang="en-US">
                  <a:solidFill>
                    <a:schemeClr val="bg1"/>
                  </a:solidFill>
                </a:rPr>
                <a:t>具体观察者：抽象观察者的实现</a:t>
              </a:r>
              <a:endParaRPr lang="zh-CN" altLang="en-US" dirty="0">
                <a:solidFill>
                  <a:schemeClr val="bg1"/>
                </a:solidFill>
                <a:sym typeface="Arial" panose="020B0604020202020204" pitchFamily="34" charset="0"/>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的骨架</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253" name="组合 252"/>
          <p:cNvGrpSpPr/>
          <p:nvPr>
            <p:custDataLst>
              <p:tags r:id="rId3"/>
            </p:custDataLst>
          </p:nvPr>
        </p:nvGrpSpPr>
        <p:grpSpPr>
          <a:xfrm rot="0">
            <a:off x="2032000" y="1122680"/>
            <a:ext cx="6243393" cy="853619"/>
            <a:chOff x="1663313" y="2080360"/>
            <a:chExt cx="5413763" cy="740229"/>
          </a:xfrm>
        </p:grpSpPr>
        <p:sp>
          <p:nvSpPr>
            <p:cNvPr id="34" name="饼形 247"/>
            <p:cNvSpPr/>
            <p:nvPr>
              <p:custDataLst>
                <p:tags r:id="rId4"/>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78" name="矩形 77"/>
            <p:cNvSpPr/>
            <p:nvPr>
              <p:custDataLst>
                <p:tags r:id="rId5"/>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A</a:t>
              </a:r>
              <a:endParaRPr lang="zh-CN" altLang="en-US">
                <a:solidFill>
                  <a:schemeClr val="accent1"/>
                </a:solidFill>
              </a:endParaRPr>
            </a:p>
          </p:txBody>
        </p:sp>
        <p:sp>
          <p:nvSpPr>
            <p:cNvPr id="86" name="矩形 85"/>
            <p:cNvSpPr/>
            <p:nvPr>
              <p:custDataLst>
                <p:tags r:id="rId6"/>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中上面提到的四个重要角色是如何定义的？</a:t>
              </a:r>
              <a:endParaRPr lang="da-DK" altLang="zh-CN" dirty="0">
                <a:solidFill>
                  <a:schemeClr val="accent1"/>
                </a:solidFill>
              </a:endParaRPr>
            </a:p>
          </p:txBody>
        </p:sp>
      </p:grpSp>
      <p:grpSp>
        <p:nvGrpSpPr>
          <p:cNvPr id="104" name="组合 103"/>
          <p:cNvGrpSpPr/>
          <p:nvPr>
            <p:custDataLst>
              <p:tags r:id="rId7"/>
            </p:custDataLst>
          </p:nvPr>
        </p:nvGrpSpPr>
        <p:grpSpPr>
          <a:xfrm rot="0">
            <a:off x="2716457" y="2080399"/>
            <a:ext cx="6243393" cy="853619"/>
            <a:chOff x="1663313" y="2080360"/>
            <a:chExt cx="5413763" cy="740229"/>
          </a:xfrm>
        </p:grpSpPr>
        <p:sp>
          <p:nvSpPr>
            <p:cNvPr id="105" name="饼形 247"/>
            <p:cNvSpPr/>
            <p:nvPr>
              <p:custDataLst>
                <p:tags r:id="rId8"/>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06" name="矩形 105"/>
            <p:cNvSpPr/>
            <p:nvPr>
              <p:custDataLst>
                <p:tags r:id="rId9"/>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B</a:t>
              </a:r>
              <a:endParaRPr lang="zh-CN" altLang="en-US">
                <a:solidFill>
                  <a:schemeClr val="accent1"/>
                </a:solidFill>
              </a:endParaRPr>
            </a:p>
          </p:txBody>
        </p:sp>
        <p:sp>
          <p:nvSpPr>
            <p:cNvPr id="107" name="矩形 106"/>
            <p:cNvSpPr/>
            <p:nvPr>
              <p:custDataLst>
                <p:tags r:id="rId10"/>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中具体的主题，具体的观察者是如何实例化的？</a:t>
              </a:r>
              <a:endParaRPr lang="da-DK" altLang="zh-CN" dirty="0">
                <a:solidFill>
                  <a:schemeClr val="accent1"/>
                </a:solidFill>
              </a:endParaRPr>
            </a:p>
          </p:txBody>
        </p:sp>
      </p:grpSp>
      <p:grpSp>
        <p:nvGrpSpPr>
          <p:cNvPr id="108" name="组合 107"/>
          <p:cNvGrpSpPr/>
          <p:nvPr>
            <p:custDataLst>
              <p:tags r:id="rId11"/>
            </p:custDataLst>
          </p:nvPr>
        </p:nvGrpSpPr>
        <p:grpSpPr>
          <a:xfrm rot="0">
            <a:off x="2032000" y="3038119"/>
            <a:ext cx="6243393" cy="853619"/>
            <a:chOff x="1663313" y="2080360"/>
            <a:chExt cx="5413763" cy="740229"/>
          </a:xfrm>
        </p:grpSpPr>
        <p:sp>
          <p:nvSpPr>
            <p:cNvPr id="109" name="饼形 247"/>
            <p:cNvSpPr/>
            <p:nvPr>
              <p:custDataLst>
                <p:tags r:id="rId12"/>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10" name="矩形 109"/>
            <p:cNvSpPr/>
            <p:nvPr>
              <p:custDataLst>
                <p:tags r:id="rId13"/>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C</a:t>
              </a:r>
              <a:endParaRPr lang="zh-CN" altLang="en-US">
                <a:solidFill>
                  <a:schemeClr val="accent1"/>
                </a:solidFill>
              </a:endParaRPr>
            </a:p>
          </p:txBody>
        </p:sp>
        <p:sp>
          <p:nvSpPr>
            <p:cNvPr id="111" name="矩形 110"/>
            <p:cNvSpPr/>
            <p:nvPr>
              <p:custDataLst>
                <p:tags r:id="rId14"/>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中观察者和主题是如何实现订阅的？</a:t>
              </a:r>
              <a:endParaRPr lang="da-DK" altLang="zh-CN" dirty="0">
                <a:solidFill>
                  <a:schemeClr val="accent1"/>
                </a:solidFill>
              </a:endParaRPr>
            </a:p>
          </p:txBody>
        </p:sp>
      </p:grpSp>
      <p:grpSp>
        <p:nvGrpSpPr>
          <p:cNvPr id="112" name="组合 111"/>
          <p:cNvGrpSpPr/>
          <p:nvPr>
            <p:custDataLst>
              <p:tags r:id="rId15"/>
            </p:custDataLst>
          </p:nvPr>
        </p:nvGrpSpPr>
        <p:grpSpPr>
          <a:xfrm rot="0">
            <a:off x="2716457" y="3995838"/>
            <a:ext cx="6243393" cy="853619"/>
            <a:chOff x="1663313" y="2080360"/>
            <a:chExt cx="5413763" cy="740229"/>
          </a:xfrm>
        </p:grpSpPr>
        <p:sp>
          <p:nvSpPr>
            <p:cNvPr id="113" name="饼形 247"/>
            <p:cNvSpPr/>
            <p:nvPr>
              <p:custDataLst>
                <p:tags r:id="rId16"/>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14" name="矩形 113"/>
            <p:cNvSpPr/>
            <p:nvPr>
              <p:custDataLst>
                <p:tags r:id="rId17"/>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D</a:t>
              </a:r>
              <a:endParaRPr lang="zh-CN" altLang="en-US">
                <a:solidFill>
                  <a:schemeClr val="accent1"/>
                </a:solidFill>
              </a:endParaRPr>
            </a:p>
          </p:txBody>
        </p:sp>
        <p:sp>
          <p:nvSpPr>
            <p:cNvPr id="115" name="矩形 114"/>
            <p:cNvSpPr/>
            <p:nvPr>
              <p:custDataLst>
                <p:tags r:id="rId18"/>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中上游是怎么发送事件的，下游又是怎样接收到的?</a:t>
              </a:r>
              <a:endParaRPr lang="da-DK" altLang="zh-CN" dirty="0">
                <a:solidFill>
                  <a:schemeClr val="accent1"/>
                </a:solidFill>
              </a:endParaRPr>
            </a:p>
          </p:txBody>
        </p:sp>
      </p:grpSp>
      <p:grpSp>
        <p:nvGrpSpPr>
          <p:cNvPr id="35" name="组合 34"/>
          <p:cNvGrpSpPr/>
          <p:nvPr>
            <p:custDataLst>
              <p:tags r:id="rId19"/>
            </p:custDataLst>
          </p:nvPr>
        </p:nvGrpSpPr>
        <p:grpSpPr>
          <a:xfrm rot="0">
            <a:off x="2032000" y="4953557"/>
            <a:ext cx="6243393" cy="853619"/>
            <a:chOff x="1663313" y="2080360"/>
            <a:chExt cx="5413763" cy="740229"/>
          </a:xfrm>
        </p:grpSpPr>
        <p:sp>
          <p:nvSpPr>
            <p:cNvPr id="36" name="饼形 247"/>
            <p:cNvSpPr/>
            <p:nvPr>
              <p:custDataLst>
                <p:tags r:id="rId20"/>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37" name="矩形 36"/>
            <p:cNvSpPr/>
            <p:nvPr>
              <p:custDataLst>
                <p:tags r:id="rId21"/>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E</a:t>
              </a:r>
              <a:endParaRPr lang="zh-CN" altLang="en-US">
                <a:solidFill>
                  <a:schemeClr val="accent1"/>
                </a:solidFill>
              </a:endParaRPr>
            </a:p>
          </p:txBody>
        </p:sp>
        <p:sp>
          <p:nvSpPr>
            <p:cNvPr id="38" name="矩形 37"/>
            <p:cNvSpPr/>
            <p:nvPr>
              <p:custDataLst>
                <p:tags r:id="rId22"/>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中对常规的观察者模式做了怎样调整，带来了什么好处？</a:t>
              </a:r>
              <a:endParaRPr lang="da-DK" altLang="zh-CN" dirty="0">
                <a:solidFill>
                  <a:schemeClr val="accent1"/>
                </a:solidFill>
              </a:endParaRPr>
            </a:p>
          </p:txBody>
        </p:sp>
      </p:gr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的流程分析</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6" name="对象 5"/>
          <p:cNvGraphicFramePr/>
          <p:nvPr/>
        </p:nvGraphicFramePr>
        <p:xfrm>
          <a:off x="4669790" y="1111250"/>
          <a:ext cx="6594475" cy="5182870"/>
        </p:xfrm>
        <a:graphic>
          <a:graphicData uri="http://schemas.openxmlformats.org/presentationml/2006/ole">
            <mc:AlternateContent xmlns:mc="http://schemas.openxmlformats.org/markup-compatibility/2006">
              <mc:Choice xmlns:v="urn:schemas-microsoft-com:vml" Requires="v">
                <p:oleObj spid="_x0000_s7" name="" r:id="rId3" imgW="4572000" imgH="3146425" progId="Visio.Drawing.15">
                  <p:embed/>
                </p:oleObj>
              </mc:Choice>
              <mc:Fallback>
                <p:oleObj name="" r:id="rId3" imgW="4572000" imgH="3146425" progId="Visio.Drawing.15">
                  <p:embed/>
                  <p:pic>
                    <p:nvPicPr>
                      <p:cNvPr id="0" name="图片 6"/>
                      <p:cNvPicPr/>
                      <p:nvPr/>
                    </p:nvPicPr>
                    <p:blipFill>
                      <a:blip r:embed="rId4"/>
                      <a:stretch>
                        <a:fillRect/>
                      </a:stretch>
                    </p:blipFill>
                    <p:spPr>
                      <a:xfrm>
                        <a:off x="4669790" y="1111250"/>
                        <a:ext cx="6594475" cy="5182870"/>
                      </a:xfrm>
                      <a:prstGeom prst="rect">
                        <a:avLst/>
                      </a:prstGeom>
                    </p:spPr>
                  </p:pic>
                </p:oleObj>
              </mc:Fallback>
            </mc:AlternateContent>
          </a:graphicData>
        </a:graphic>
      </p:graphicFrame>
      <p:graphicFrame>
        <p:nvGraphicFramePr>
          <p:cNvPr id="8" name="对象 7"/>
          <p:cNvGraphicFramePr/>
          <p:nvPr/>
        </p:nvGraphicFramePr>
        <p:xfrm>
          <a:off x="554990" y="1111885"/>
          <a:ext cx="2901315" cy="5182870"/>
        </p:xfrm>
        <a:graphic>
          <a:graphicData uri="http://schemas.openxmlformats.org/presentationml/2006/ole">
            <mc:AlternateContent xmlns:mc="http://schemas.openxmlformats.org/markup-compatibility/2006">
              <mc:Choice xmlns:v="urn:schemas-microsoft-com:vml" Requires="v">
                <p:oleObj spid="_x0000_s9" name="" r:id="rId5" imgW="1488440" imgH="3935730" progId="Visio.Drawing.15">
                  <p:embed/>
                </p:oleObj>
              </mc:Choice>
              <mc:Fallback>
                <p:oleObj name="" r:id="rId5" imgW="1488440" imgH="3935730" progId="Visio.Drawing.15">
                  <p:embed/>
                  <p:pic>
                    <p:nvPicPr>
                      <p:cNvPr id="0" name="图片 8"/>
                      <p:cNvPicPr/>
                      <p:nvPr/>
                    </p:nvPicPr>
                    <p:blipFill>
                      <a:blip r:embed="rId6"/>
                      <a:stretch>
                        <a:fillRect/>
                      </a:stretch>
                    </p:blipFill>
                    <p:spPr>
                      <a:xfrm>
                        <a:off x="554990" y="1111885"/>
                        <a:ext cx="2901315" cy="5182870"/>
                      </a:xfrm>
                      <a:prstGeom prst="rect">
                        <a:avLst/>
                      </a:prstGeom>
                    </p:spPr>
                  </p:pic>
                </p:oleObj>
              </mc:Fallback>
            </mc:AlternateContent>
          </a:graphicData>
        </a:graphic>
      </p:graphicFrame>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的流程分析</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对象 2"/>
          <p:cNvGraphicFramePr/>
          <p:nvPr/>
        </p:nvGraphicFramePr>
        <p:xfrm>
          <a:off x="332740" y="1060450"/>
          <a:ext cx="10081260" cy="5156200"/>
        </p:xfrm>
        <a:graphic>
          <a:graphicData uri="http://schemas.openxmlformats.org/presentationml/2006/ole">
            <mc:AlternateContent xmlns:mc="http://schemas.openxmlformats.org/markup-compatibility/2006">
              <mc:Choice xmlns:v="urn:schemas-microsoft-com:vml" Requires="v">
                <p:oleObj spid="_x0000_s4" name="" r:id="rId3" imgW="4751070" imgH="3182620" progId="Visio.Drawing.15">
                  <p:embed/>
                </p:oleObj>
              </mc:Choice>
              <mc:Fallback>
                <p:oleObj name="" r:id="rId3" imgW="4751070" imgH="3182620" progId="Visio.Drawing.15">
                  <p:embed/>
                  <p:pic>
                    <p:nvPicPr>
                      <p:cNvPr id="0" name="图片 3"/>
                      <p:cNvPicPr/>
                      <p:nvPr/>
                    </p:nvPicPr>
                    <p:blipFill>
                      <a:blip r:embed="rId4"/>
                      <a:stretch>
                        <a:fillRect/>
                      </a:stretch>
                    </p:blipFill>
                    <p:spPr>
                      <a:xfrm>
                        <a:off x="332740" y="1060450"/>
                        <a:ext cx="10081260" cy="5156200"/>
                      </a:xfrm>
                      <a:prstGeom prst="rect">
                        <a:avLst/>
                      </a:prstGeom>
                    </p:spPr>
                  </p:pic>
                </p:oleObj>
              </mc:Fallback>
            </mc:AlternateContent>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
  <p:tag name="KSO_WM_UNIT_ID" val="diagram160060_5*l_i*1_1"/>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 name="KSO_WM_SLIDE_ANIMATION_ID" val="3110590"/>
</p:tagLst>
</file>

<file path=ppt/tags/tag100.xml><?xml version="1.0" encoding="utf-8"?>
<p:tagLst xmlns:p="http://schemas.openxmlformats.org/presentationml/2006/main">
  <p:tag name="KSO_WM_TAG_VERSION" val="1.0"/>
  <p:tag name="KSO_WM_BEAUTIFY_FLAG" val="#wm#"/>
  <p:tag name="KSO_WM_UNIT_ID" val="diagram291_2*l_i*1_3"/>
  <p:tag name="KSO_WM_TEMPLATE_CATEGORY" val="diagram"/>
  <p:tag name="KSO_WM_TEMPLATE_INDEX" val="160291"/>
  <p:tag name="KSO_WM_UNIT_TYPE" val="l_i"/>
  <p:tag name="KSO_WM_UNIT_INDEX" val="1_3"/>
  <p:tag name="KSO_WM_UNIT_CLEAR" val="1"/>
  <p:tag name="KSO_WM_UNIT_LAYERLEVEL" val="1_1"/>
  <p:tag name="KSO_WM_DIAGRAM_GROUP_CODE" val="l1-1"/>
  <p:tag name="KSO_WM_UNIT_FILL_FORE_SCHEMECOLOR_INDEX" val="7"/>
  <p:tag name="KSO_WM_UNIT_FILL_TYPE" val="1"/>
  <p:tag name="KSO_WM_UNIT_USESOURCEFORMAT_APPLY" val="0"/>
</p:tagLst>
</file>

<file path=ppt/tags/tag101.xml><?xml version="1.0" encoding="utf-8"?>
<p:tagLst xmlns:p="http://schemas.openxmlformats.org/presentationml/2006/main">
  <p:tag name="KSO_WM_TAG_VERSION" val="1.0"/>
  <p:tag name="KSO_WM_BEAUTIFY_FLAG" val="#wm#"/>
  <p:tag name="KSO_WM_UNIT_ID" val="diagram291_2*l_h_f*1_3_1"/>
  <p:tag name="KSO_WM_TEMPLATE_CATEGORY" val="diagram"/>
  <p:tag name="KSO_WM_TEMPLATE_INDEX" val="160291"/>
  <p:tag name="KSO_WM_UNIT_TYPE" val="l_h_f"/>
  <p:tag name="KSO_WM_UNIT_INDEX" val="1_3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7"/>
  <p:tag name="KSO_WM_UNIT_TEXT_FILL_TYPE" val="1"/>
  <p:tag name="KSO_WM_UNIT_USESOURCEFORMAT_APPLY" val="0"/>
</p:tagLst>
</file>

<file path=ppt/tags/tag102.xml><?xml version="1.0" encoding="utf-8"?>
<p:tagLst xmlns:p="http://schemas.openxmlformats.org/presentationml/2006/main">
  <p:tag name="KSO_WM_TAG_VERSION" val="1.0"/>
  <p:tag name="KSO_WM_BEAUTIFY_FLAG" val="#wm#"/>
  <p:tag name="KSO_WM_UNIT_ID" val="diagram291_2*l_i*1_4"/>
  <p:tag name="KSO_WM_TEMPLATE_CATEGORY" val="diagram"/>
  <p:tag name="KSO_WM_TEMPLATE_INDEX" val="160291"/>
  <p:tag name="KSO_WM_UNIT_TYPE" val="l_i"/>
  <p:tag name="KSO_WM_UNIT_INDEX" val="1_4"/>
  <p:tag name="KSO_WM_UNIT_CLEAR" val="1"/>
  <p:tag name="KSO_WM_UNIT_LAYERLEVEL" val="1_1"/>
  <p:tag name="KSO_WM_DIAGRAM_GROUP_CODE" val="l1-1"/>
  <p:tag name="KSO_WM_UNIT_FILL_FORE_SCHEMECOLOR_INDEX" val="7"/>
  <p:tag name="KSO_WM_UNIT_FILL_TYPE" val="1"/>
  <p:tag name="KSO_WM_UNIT_USESOURCEFORMAT_APPLY" val="0"/>
</p:tagLst>
</file>

<file path=ppt/tags/tag103.xml><?xml version="1.0" encoding="utf-8"?>
<p:tagLst xmlns:p="http://schemas.openxmlformats.org/presentationml/2006/main">
  <p:tag name="KSO_WM_TAG_VERSION" val="1.0"/>
  <p:tag name="KSO_WM_BEAUTIFY_FLAG" val="#wm#"/>
  <p:tag name="KSO_WM_UNIT_ID" val="diagram291_2*l_h_f*1_4_1"/>
  <p:tag name="KSO_WM_TEMPLATE_CATEGORY" val="diagram"/>
  <p:tag name="KSO_WM_TEMPLATE_INDEX" val="160291"/>
  <p:tag name="KSO_WM_UNIT_TYPE" val="l_h_f"/>
  <p:tag name="KSO_WM_UNIT_INDEX" val="1_4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7"/>
  <p:tag name="KSO_WM_UNIT_TEXT_FILL_TYPE" val="1"/>
  <p:tag name="KSO_WM_UNIT_USESOURCEFORMAT_APPLY" val="0"/>
</p:tagLst>
</file>

<file path=ppt/tags/tag104.xml><?xml version="1.0" encoding="utf-8"?>
<p:tagLst xmlns:p="http://schemas.openxmlformats.org/presentationml/2006/main">
  <p:tag name="KSO_WM_TAG_VERSION" val="1.0"/>
  <p:tag name="KSO_WM_BEAUTIFY_FLAG" val="#wm#"/>
  <p:tag name="KSO_WM_UNIT_ID" val="diagram291_2*l_i*1_5"/>
  <p:tag name="KSO_WM_TEMPLATE_CATEGORY" val="diagram"/>
  <p:tag name="KSO_WM_TEMPLATE_INDEX" val="160291"/>
  <p:tag name="KSO_WM_UNIT_TYPE" val="l_i"/>
  <p:tag name="KSO_WM_UNIT_INDEX" val="1_5"/>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105.xml><?xml version="1.0" encoding="utf-8"?>
<p:tagLst xmlns:p="http://schemas.openxmlformats.org/presentationml/2006/main">
  <p:tag name="KSO_WM_TAG_VERSION" val="1.0"/>
  <p:tag name="KSO_WM_BEAUTIFY_FLAG" val="#wm#"/>
  <p:tag name="KSO_WM_UNIT_ID" val="diagram291_2*l_h_f*1_5_1"/>
  <p:tag name="KSO_WM_TEMPLATE_CATEGORY" val="diagram"/>
  <p:tag name="KSO_WM_TEMPLATE_INDEX" val="160291"/>
  <p:tag name="KSO_WM_UNIT_TYPE" val="l_h_f"/>
  <p:tag name="KSO_WM_UNIT_INDEX" val="1_5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5"/>
  <p:tag name="KSO_WM_UNIT_TEXT_FILL_TYPE" val="1"/>
  <p:tag name="KSO_WM_UNIT_USESOURCEFORMAT_APPLY" val="0"/>
</p:tagLst>
</file>

<file path=ppt/tags/tag106.xml><?xml version="1.0" encoding="utf-8"?>
<p:tagLst xmlns:p="http://schemas.openxmlformats.org/presentationml/2006/main">
  <p:tag name="KSO_WM_SLIDE_ITEM_CNT" val="5"/>
</p:tagLst>
</file>

<file path=ppt/tags/tag107.xml><?xml version="1.0" encoding="utf-8"?>
<p:tagLst xmlns:p="http://schemas.openxmlformats.org/presentationml/2006/main">
  <p:tag name="PA" val="v4.1.3"/>
</p:tagLst>
</file>

<file path=ppt/tags/tag108.xml><?xml version="1.0" encoding="utf-8"?>
<p:tagLst xmlns:p="http://schemas.openxmlformats.org/presentationml/2006/main">
  <p:tag name="PA" val="v4.1.3"/>
</p:tagLst>
</file>

<file path=ppt/tags/tag109.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3_4*l_h_f*1_1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2"/>
  <p:tag name="KSO_WM_UNIT_ID" val="diagram160060_5*l_i*1_2"/>
  <p:tag name="KSO_WM_UNIT_CLEAR" val="1"/>
  <p:tag name="KSO_WM_UNIT_LAYERLEVEL" val="1_1"/>
  <p:tag name="KSO_WM_DIAGRAM_GROUP_CODE" val="l1-1"/>
  <p:tag name="KSO_WM_UNIT_LINE_FORE_SCHEMECOLOR_INDEX" val="5"/>
  <p:tag name="KSO_WM_UNIT_LINE_FILL_TYPE" val="2"/>
  <p:tag name="KSO_WM_UNIT_USESOURCEFORMAT_APPLY" val="0"/>
  <p:tag name="KSO_WM_SLIDE_ANIMATION_ID" val="3110590"/>
</p:tagLst>
</file>

<file path=ppt/tags/tag110.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3_4*l_h_f*1_2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8873_4*l_h_i*1_1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8873_4*l_h_i*1_2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3_4*l_h_f*1_3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8873_4*l_h_i*1_3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873_4*l_h_i*1_1_2"/>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873_4*l_h_i*1_2_2"/>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873_4*l_h_i*1_3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8873_4*l_h_f*1_4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8873_4*l_h_i*1_4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1_1"/>
  <p:tag name="KSO_WM_UNIT_ID" val="diagram160060_5*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2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873_4*l_h_i*1_4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8873_4*l_h_f*1_5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198873_4*l_h_i*1_5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98873_4*l_h_i*1_5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SLIDE_ITEM_CNT" val="5"/>
</p:tagLst>
</file>

<file path=ppt/tags/tag125.xml><?xml version="1.0" encoding="utf-8"?>
<p:tagLst xmlns:p="http://schemas.openxmlformats.org/presentationml/2006/main">
  <p:tag name="PA" val="v4.1.3"/>
</p:tagLst>
</file>

<file path=ppt/tags/tag126.xml><?xml version="1.0" encoding="utf-8"?>
<p:tagLst xmlns:p="http://schemas.openxmlformats.org/presentationml/2006/main">
  <p:tag name="PA" val="v4.1.3"/>
</p:tagLst>
</file>

<file path=ppt/tags/tag127.xml><?xml version="1.0" encoding="utf-8"?>
<p:tagLst xmlns:p="http://schemas.openxmlformats.org/presentationml/2006/main">
  <p:tag name="KSO_WM_TAG_VERSION" val="1.0"/>
  <p:tag name="KSO_WM_BEAUTIFY_FLAG" val="#wm#"/>
  <p:tag name="KSO_WM_UNIT_TYPE" val="i"/>
  <p:tag name="KSO_WM_UNIT_ID" val="diagram160267_3*i*0"/>
  <p:tag name="KSO_WM_TEMPLATE_CATEGORY" val="diagram"/>
  <p:tag name="KSO_WM_TEMPLATE_INDEX" val="160267"/>
  <p:tag name="KSO_WM_UNIT_INDEX" val="0"/>
</p:tagLst>
</file>

<file path=ppt/tags/tag128.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1"/>
  <p:tag name="KSO_WM_UNIT_ID" val="diagram160267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29.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1_1"/>
  <p:tag name="KSO_WM_UNIT_ID" val="diagram160267_3*l_h_f*1_1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5"/>
  <p:tag name="KSO_WM_UNIT_FILL_TYPE" val="1"/>
  <p:tag name="KSO_WM_UNIT_TEXT_FILL_FORE_SCHEMECOLOR_INDEX" val="14"/>
  <p:tag name="KSO_WM_UNIT_TEXT_FILL_TYPE" val="1"/>
  <p:tag name="KSO_WM_UNIT_USESOURCEFORMAT_APPLY" val="0"/>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3"/>
  <p:tag name="KSO_WM_UNIT_ID" val="diagram160060_5*l_i*1_3"/>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 name="KSO_WM_SLIDE_ANIMATION_ID" val="3110590"/>
</p:tagLst>
</file>

<file path=ppt/tags/tag130.xml><?xml version="1.0" encoding="utf-8"?>
<p:tagLst xmlns:p="http://schemas.openxmlformats.org/presentationml/2006/main">
  <p:tag name="KSO_WM_TAG_VERSION" val="1.0"/>
  <p:tag name="KSO_WM_BEAUTIFY_FLAG" val="#wm#"/>
  <p:tag name="KSO_WM_UNIT_TYPE" val="i"/>
  <p:tag name="KSO_WM_UNIT_ID" val="diagram160267_3*i*6"/>
  <p:tag name="KSO_WM_TEMPLATE_CATEGORY" val="diagram"/>
  <p:tag name="KSO_WM_TEMPLATE_INDEX" val="160267"/>
  <p:tag name="KSO_WM_UNIT_INDEX" val="6"/>
</p:tagLst>
</file>

<file path=ppt/tags/tag131.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2"/>
  <p:tag name="KSO_WM_UNIT_ID" val="diagram160267_3*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32.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2_1"/>
  <p:tag name="KSO_WM_UNIT_ID" val="diagram160267_3*l_h_f*1_2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6"/>
  <p:tag name="KSO_WM_UNIT_FILL_TYPE" val="1"/>
  <p:tag name="KSO_WM_UNIT_TEXT_FILL_FORE_SCHEMECOLOR_INDEX" val="14"/>
  <p:tag name="KSO_WM_UNIT_TEXT_FILL_TYPE" val="1"/>
  <p:tag name="KSO_WM_UNIT_USESOURCEFORMAT_APPLY" val="0"/>
</p:tagLst>
</file>

<file path=ppt/tags/tag133.xml><?xml version="1.0" encoding="utf-8"?>
<p:tagLst xmlns:p="http://schemas.openxmlformats.org/presentationml/2006/main">
  <p:tag name="KSO_WM_TAG_VERSION" val="1.0"/>
  <p:tag name="KSO_WM_BEAUTIFY_FLAG" val="#wm#"/>
  <p:tag name="KSO_WM_UNIT_TYPE" val="i"/>
  <p:tag name="KSO_WM_UNIT_ID" val="diagram160267_3*i*11"/>
  <p:tag name="KSO_WM_TEMPLATE_CATEGORY" val="diagram"/>
  <p:tag name="KSO_WM_TEMPLATE_INDEX" val="160267"/>
  <p:tag name="KSO_WM_UNIT_INDEX" val="11"/>
</p:tagLst>
</file>

<file path=ppt/tags/tag134.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3"/>
  <p:tag name="KSO_WM_UNIT_ID" val="diagram160267_3*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35.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3_1"/>
  <p:tag name="KSO_WM_UNIT_ID" val="diagram160267_3*l_h_f*1_3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5"/>
  <p:tag name="KSO_WM_UNIT_FILL_TYPE" val="1"/>
  <p:tag name="KSO_WM_UNIT_TEXT_FILL_FORE_SCHEMECOLOR_INDEX" val="14"/>
  <p:tag name="KSO_WM_UNIT_TEXT_FILL_TYPE" val="1"/>
  <p:tag name="KSO_WM_UNIT_USESOURCEFORMAT_APPLY" val="0"/>
</p:tagLst>
</file>

<file path=ppt/tags/tag136.xml><?xml version="1.0" encoding="utf-8"?>
<p:tagLst xmlns:p="http://schemas.openxmlformats.org/presentationml/2006/main">
  <p:tag name="KSO_WM_SLIDE_ITEM_CNT" val="3"/>
</p:tagLst>
</file>

<file path=ppt/tags/tag137.xml><?xml version="1.0" encoding="utf-8"?>
<p:tagLst xmlns:p="http://schemas.openxmlformats.org/presentationml/2006/main">
  <p:tag name="PA" val="v4.1.3"/>
</p:tagLst>
</file>

<file path=ppt/tags/tag138.xml><?xml version="1.0" encoding="utf-8"?>
<p:tagLst xmlns:p="http://schemas.openxmlformats.org/presentationml/2006/main">
  <p:tag name="PA" val="v4.1.3"/>
</p:tagLst>
</file>

<file path=ppt/tags/tag139.xml><?xml version="1.0" encoding="utf-8"?>
<p:tagLst xmlns:p="http://schemas.openxmlformats.org/presentationml/2006/main">
  <p:tag name="KSO_WM_TAG_VERSION" val="1.0"/>
  <p:tag name="KSO_WM_BEAUTIFY_FLAG" val="#wm#"/>
  <p:tag name="KSO_WM_UNIT_TYPE" val="i"/>
  <p:tag name="KSO_WM_UNIT_ID" val="diagram20181977_1*i*0"/>
  <p:tag name="KSO_WM_TEMPLATE_CATEGORY" val="diagram"/>
  <p:tag name="KSO_WM_TEMPLATE_INDEX" val="20181977"/>
  <p:tag name="KSO_WM_UNIT_INDEX" val="0"/>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4"/>
  <p:tag name="KSO_WM_UNIT_ID" val="diagram160060_5*l_i*1_4"/>
  <p:tag name="KSO_WM_UNIT_CLEAR" val="1"/>
  <p:tag name="KSO_WM_UNIT_LAYERLEVEL" val="1_1"/>
  <p:tag name="KSO_WM_DIAGRAM_GROUP_CODE" val="l1-1"/>
  <p:tag name="KSO_WM_UNIT_LINE_FORE_SCHEMECOLOR_INDEX" val="6"/>
  <p:tag name="KSO_WM_UNIT_LINE_FILL_TYPE" val="2"/>
  <p:tag name="KSO_WM_UNIT_USESOURCEFORMAT_APPLY" val="0"/>
  <p:tag name="KSO_WM_SLIDE_ANIMATION_ID" val="3110590"/>
</p:tagLst>
</file>

<file path=ppt/tags/tag14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
  <p:tag name="KSO_WM_UNIT_ID" val="diagram20181977_1*l_i*1_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
  <p:tag name="KSO_WM_UNIT_ID" val="diagram20181977_1*l_i*1_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
  <p:tag name="KSO_WM_UNIT_ID" val="diagram20181977_1*l_i*1_3"/>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
  <p:tag name="KSO_WM_UNIT_ID" val="diagram20181977_1*l_i*1_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
  <p:tag name="KSO_WM_UNIT_ID" val="diagram20181977_1*l_i*1_5"/>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AG_VERSION" val="1.0"/>
  <p:tag name="KSO_WM_BEAUTIFY_FLAG" val="#wm#"/>
  <p:tag name="KSO_WM_UNIT_TYPE" val="i"/>
  <p:tag name="KSO_WM_UNIT_ID" val="diagram20181977_1*i*11"/>
  <p:tag name="KSO_WM_TEMPLATE_CATEGORY" val="diagram"/>
  <p:tag name="KSO_WM_TEMPLATE_INDEX" val="20181977"/>
  <p:tag name="KSO_WM_UNIT_INDEX" val="11"/>
</p:tagLst>
</file>

<file path=ppt/tags/tag14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
  <p:tag name="KSO_WM_UNIT_ID" val="diagram20181977_1*l_i*1_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7"/>
  <p:tag name="KSO_WM_UNIT_ID" val="diagram20181977_1*l_i*1_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8"/>
  <p:tag name="KSO_WM_UNIT_ID" val="diagram20181977_1*l_i*1_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AG_VERSION" val="1.0"/>
  <p:tag name="KSO_WM_BEAUTIFY_FLAG" val="#wm#"/>
  <p:tag name="KSO_WM_UNIT_TYPE" val="i"/>
  <p:tag name="KSO_WM_UNIT_ID" val="diagram20181977_1*i*18"/>
  <p:tag name="KSO_WM_TEMPLATE_CATEGORY" val="diagram"/>
  <p:tag name="KSO_WM_TEMPLATE_INDEX" val="20181977"/>
  <p:tag name="KSO_WM_UNIT_INDEX" val="18"/>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2_1"/>
  <p:tag name="KSO_WM_UNIT_ID" val="diagram160060_5*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5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9"/>
  <p:tag name="KSO_WM_UNIT_ID" val="diagram20181977_1*l_i*1_9"/>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0"/>
  <p:tag name="KSO_WM_UNIT_ID" val="diagram20181977_1*l_i*1_1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1"/>
  <p:tag name="KSO_WM_UNIT_ID" val="diagram20181977_1*l_i*1_1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2"/>
  <p:tag name="KSO_WM_UNIT_ID" val="diagram20181977_1*l_i*1_12"/>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3"/>
  <p:tag name="KSO_WM_UNIT_ID" val="diagram20181977_1*l_i*1_13"/>
  <p:tag name="KSO_WM_UNIT_LAYERLEVEL" val="1_1"/>
  <p:tag name="KSO_WM_DIAGRAM_GROUP_CODE" val="l1-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4"/>
  <p:tag name="KSO_WM_UNIT_ID" val="diagram20181977_1*l_i*1_14"/>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5"/>
  <p:tag name="KSO_WM_UNIT_ID" val="diagram20181977_1*l_i*1_15"/>
  <p:tag name="KSO_WM_UNIT_LAYERLEVEL" val="1_1"/>
  <p:tag name="KSO_WM_DIAGRAM_GROUP_CODE" val="l1-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6"/>
  <p:tag name="KSO_WM_UNIT_ID" val="diagram20181977_1*l_i*1_16"/>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7"/>
  <p:tag name="KSO_WM_UNIT_ID" val="diagram20181977_1*l_i*1_17"/>
  <p:tag name="KSO_WM_UNIT_LAYERLEVEL" val="1_1"/>
  <p:tag name="KSO_WM_DIAGRAM_GROUP_CODE" val="l1-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8"/>
  <p:tag name="KSO_WM_UNIT_ID" val="diagram20181977_1*l_i*1_18"/>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5"/>
  <p:tag name="KSO_WM_UNIT_ID" val="diagram160060_5*l_i*1_5"/>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 name="KSO_WM_UNIT_USESOURCEFORMAT_APPLY" val="0"/>
  <p:tag name="KSO_WM_SLIDE_ANIMATION_ID" val="3110590"/>
</p:tagLst>
</file>

<file path=ppt/tags/tag160.xml><?xml version="1.0" encoding="utf-8"?>
<p:tagLst xmlns:p="http://schemas.openxmlformats.org/presentationml/2006/main">
  <p:tag name="KSO_WM_TAG_VERSION" val="1.0"/>
  <p:tag name="KSO_WM_BEAUTIFY_FLAG" val="#wm#"/>
  <p:tag name="KSO_WM_UNIT_TYPE" val="i"/>
  <p:tag name="KSO_WM_UNIT_ID" val="diagram20181977_1*i*39"/>
  <p:tag name="KSO_WM_TEMPLATE_CATEGORY" val="diagram"/>
  <p:tag name="KSO_WM_TEMPLATE_INDEX" val="20181977"/>
  <p:tag name="KSO_WM_UNIT_INDEX" val="39"/>
</p:tagLst>
</file>

<file path=ppt/tags/tag16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9"/>
  <p:tag name="KSO_WM_UNIT_ID" val="diagram20181977_1*l_i*1_19"/>
  <p:tag name="KSO_WM_UNIT_LAYERLEVEL" val="1_1"/>
  <p:tag name="KSO_WM_DIAGRAM_GROUP_CODE" val="l1-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0"/>
  <p:tag name="KSO_WM_UNIT_ID" val="diagram20181977_1*l_i*1_2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1"/>
  <p:tag name="KSO_WM_UNIT_ID" val="diagram20181977_1*l_i*1_21"/>
  <p:tag name="KSO_WM_UNIT_LAYERLEVEL" val="1_1"/>
  <p:tag name="KSO_WM_DIAGRAM_GROUP_CODE" val="l1-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2"/>
  <p:tag name="KSO_WM_UNIT_ID" val="diagram20181977_1*l_i*1_22"/>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3"/>
  <p:tag name="KSO_WM_UNIT_ID" val="diagram20181977_1*l_i*1_23"/>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4"/>
  <p:tag name="KSO_WM_UNIT_ID" val="diagram20181977_1*l_i*1_24"/>
  <p:tag name="KSO_WM_UNIT_LAYERLEVEL" val="1_1"/>
  <p:tag name="KSO_WM_DIAGRAM_GROUP_CODE" val="l1-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5"/>
  <p:tag name="KSO_WM_UNIT_ID" val="diagram20181977_1*l_i*1_25"/>
  <p:tag name="KSO_WM_UNIT_LAYERLEVEL" val="1_1"/>
  <p:tag name="KSO_WM_DIAGRAM_GROUP_CODE" val="l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6"/>
  <p:tag name="KSO_WM_UNIT_ID" val="diagram20181977_1*l_i*1_26"/>
  <p:tag name="KSO_WM_UNIT_LAYERLEVEL" val="1_1"/>
  <p:tag name="KSO_WM_DIAGRAM_GROUP_CODE" val="l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7"/>
  <p:tag name="KSO_WM_UNIT_ID" val="diagram20181977_1*l_i*1_27"/>
  <p:tag name="KSO_WM_UNIT_LAYERLEVEL" val="1_1"/>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6"/>
  <p:tag name="KSO_WM_UNIT_ID" val="diagram160060_5*l_i*1_6"/>
  <p:tag name="KSO_WM_UNIT_CLEAR" val="1"/>
  <p:tag name="KSO_WM_UNIT_LAYERLEVEL" val="1_1"/>
  <p:tag name="KSO_WM_DIAGRAM_GROUP_CODE" val="l1-1"/>
  <p:tag name="KSO_WM_UNIT_LINE_FORE_SCHEMECOLOR_INDEX" val="7"/>
  <p:tag name="KSO_WM_UNIT_LINE_FILL_TYPE" val="2"/>
  <p:tag name="KSO_WM_UNIT_USESOURCEFORMAT_APPLY" val="0"/>
  <p:tag name="KSO_WM_SLIDE_ANIMATION_ID" val="3110590"/>
</p:tagLst>
</file>

<file path=ppt/tags/tag17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8"/>
  <p:tag name="KSO_WM_UNIT_ID" val="diagram20181977_1*l_i*1_28"/>
  <p:tag name="KSO_WM_UNIT_LAYERLEVEL" val="1_1"/>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9"/>
  <p:tag name="KSO_WM_UNIT_ID" val="diagram20181977_1*l_i*1_29"/>
  <p:tag name="KSO_WM_UNIT_LAYERLEVEL" val="1_1"/>
  <p:tag name="KSO_WM_DIAGRAM_GROUP_CODE" val="l1-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0"/>
  <p:tag name="KSO_WM_UNIT_ID" val="diagram20181977_1*l_i*1_3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1"/>
  <p:tag name="KSO_WM_UNIT_ID" val="diagram20181977_1*l_i*1_31"/>
  <p:tag name="KSO_WM_UNIT_LAYERLEVEL" val="1_1"/>
  <p:tag name="KSO_WM_DIAGRAM_GROUP_CODE" val="l1-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2"/>
  <p:tag name="KSO_WM_UNIT_ID" val="diagram20181977_1*l_i*1_32"/>
  <p:tag name="KSO_WM_UNIT_LAYERLEVEL" val="1_1"/>
  <p:tag name="KSO_WM_DIAGRAM_GROUP_CODE" val="l1-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3"/>
  <p:tag name="KSO_WM_UNIT_ID" val="diagram20181977_1*l_i*1_33"/>
  <p:tag name="KSO_WM_UNIT_LAYERLEVEL" val="1_1"/>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4"/>
  <p:tag name="KSO_WM_UNIT_ID" val="diagram20181977_1*l_i*1_34"/>
  <p:tag name="KSO_WM_UNIT_LAYERLEVEL" val="1_1"/>
  <p:tag name="KSO_WM_DIAGRAM_GROUP_CODE" val="l1-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5"/>
  <p:tag name="KSO_WM_UNIT_ID" val="diagram20181977_1*l_i*1_35"/>
  <p:tag name="KSO_WM_UNIT_LAYERLEVEL" val="1_1"/>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6"/>
  <p:tag name="KSO_WM_UNIT_ID" val="diagram20181977_1*l_i*1_36"/>
  <p:tag name="KSO_WM_UNIT_LAYERLEVEL" val="1_1"/>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7"/>
  <p:tag name="KSO_WM_UNIT_ID" val="diagram20181977_1*l_i*1_37"/>
  <p:tag name="KSO_WM_UNIT_LAYERLEVEL" val="1_1"/>
  <p:tag name="KSO_WM_DIAGRAM_GROUP_CODE" val="l1-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3_1"/>
  <p:tag name="KSO_WM_UNIT_ID" val="diagram160060_5*l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8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8"/>
  <p:tag name="KSO_WM_UNIT_ID" val="diagram20181977_1*l_i*1_38"/>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9"/>
  <p:tag name="KSO_WM_UNIT_ID" val="diagram20181977_1*l_i*1_39"/>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0"/>
  <p:tag name="KSO_WM_UNIT_ID" val="diagram20181977_1*l_i*1_4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1"/>
  <p:tag name="KSO_WM_UNIT_ID" val="diagram20181977_1*l_i*1_41"/>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2"/>
  <p:tag name="KSO_WM_UNIT_ID" val="diagram20181977_1*l_i*1_42"/>
  <p:tag name="KSO_WM_UNIT_LAYERLEVEL" val="1_1"/>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3"/>
  <p:tag name="KSO_WM_UNIT_ID" val="diagram20181977_1*l_i*1_43"/>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4"/>
  <p:tag name="KSO_WM_UNIT_ID" val="diagram20181977_1*l_i*1_44"/>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5"/>
  <p:tag name="KSO_WM_UNIT_ID" val="diagram20181977_1*l_i*1_45"/>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6"/>
  <p:tag name="KSO_WM_UNIT_ID" val="diagram20181977_1*l_i*1_4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7"/>
  <p:tag name="KSO_WM_UNIT_ID" val="diagram20181977_1*l_i*1_4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7"/>
  <p:tag name="KSO_WM_UNIT_ID" val="diagram160060_5*l_i*1_7"/>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 name="KSO_WM_SLIDE_ANIMATION_ID" val="3110590"/>
</p:tagLst>
</file>

<file path=ppt/tags/tag19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8"/>
  <p:tag name="KSO_WM_UNIT_ID" val="diagram20181977_1*l_i*1_48"/>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9"/>
  <p:tag name="KSO_WM_UNIT_ID" val="diagram20181977_1*l_i*1_49"/>
  <p:tag name="KSO_WM_UNIT_LAYERLEVEL" val="1_1"/>
  <p:tag name="KSO_WM_DIAGRAM_GROUP_CODE" val="l1-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0"/>
  <p:tag name="KSO_WM_UNIT_ID" val="diagram20181977_1*l_i*1_50"/>
  <p:tag name="KSO_WM_UNIT_LAYERLEVEL" val="1_1"/>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1"/>
  <p:tag name="KSO_WM_UNIT_ID" val="diagram20181977_1*l_i*1_51"/>
  <p:tag name="KSO_WM_UNIT_LAYERLEVEL" val="1_1"/>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2"/>
  <p:tag name="KSO_WM_UNIT_ID" val="diagram20181977_1*l_i*1_52"/>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3"/>
  <p:tag name="KSO_WM_UNIT_ID" val="diagram20181977_1*l_i*1_53"/>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4"/>
  <p:tag name="KSO_WM_UNIT_ID" val="diagram20181977_1*l_i*1_54"/>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5"/>
  <p:tag name="KSO_WM_UNIT_ID" val="diagram20181977_1*l_i*1_55"/>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6"/>
  <p:tag name="KSO_WM_UNIT_ID" val="diagram20181977_1*l_i*1_56"/>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7"/>
  <p:tag name="KSO_WM_UNIT_ID" val="diagram20181977_1*l_i*1_57"/>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8"/>
  <p:tag name="KSO_WM_UNIT_ID" val="diagram160060_5*l_i*1_8"/>
  <p:tag name="KSO_WM_UNIT_CLEAR" val="1"/>
  <p:tag name="KSO_WM_UNIT_LAYERLEVEL" val="1_1"/>
  <p:tag name="KSO_WM_DIAGRAM_GROUP_CODE" val="l1-1"/>
  <p:tag name="KSO_WM_UNIT_LINE_FORE_SCHEMECOLOR_INDEX" val="5"/>
  <p:tag name="KSO_WM_UNIT_LINE_FILL_TYPE" val="2"/>
  <p:tag name="KSO_WM_UNIT_USESOURCEFORMAT_APPLY" val="0"/>
  <p:tag name="KSO_WM_SLIDE_ANIMATION_ID" val="3110590"/>
</p:tagLst>
</file>

<file path=ppt/tags/tag20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8"/>
  <p:tag name="KSO_WM_UNIT_ID" val="diagram20181977_1*l_i*1_58"/>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9"/>
  <p:tag name="KSO_WM_UNIT_ID" val="diagram20181977_1*l_i*1_59"/>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0"/>
  <p:tag name="KSO_WM_UNIT_ID" val="diagram20181977_1*l_i*1_6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1"/>
  <p:tag name="KSO_WM_UNIT_ID" val="diagram20181977_1*l_i*1_61"/>
  <p:tag name="KSO_WM_UNIT_LAYERLEVEL" val="1_1"/>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2"/>
  <p:tag name="KSO_WM_UNIT_ID" val="diagram20181977_1*l_i*1_62"/>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3"/>
  <p:tag name="KSO_WM_UNIT_ID" val="diagram20181977_1*l_i*1_63"/>
  <p:tag name="KSO_WM_UNIT_LAYERLEVEL" val="1_1"/>
  <p:tag name="KSO_WM_DIAGRAM_GROUP_CODE" val="l1-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4"/>
  <p:tag name="KSO_WM_UNIT_ID" val="diagram20181977_1*l_i*1_64"/>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5"/>
  <p:tag name="KSO_WM_UNIT_ID" val="diagram20181977_1*l_i*1_65"/>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6"/>
  <p:tag name="KSO_WM_UNIT_ID" val="diagram20181977_1*l_i*1_66"/>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7"/>
  <p:tag name="KSO_WM_UNIT_ID" val="diagram20181977_1*l_i*1_67"/>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4_1"/>
  <p:tag name="KSO_WM_UNIT_ID" val="diagram160060_5*l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21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8"/>
  <p:tag name="KSO_WM_UNIT_ID" val="diagram20181977_1*l_i*1_68"/>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9"/>
  <p:tag name="KSO_WM_UNIT_ID" val="diagram20181977_1*l_i*1_69"/>
  <p:tag name="KSO_WM_UNIT_LAYERLEVEL" val="1_1"/>
  <p:tag name="KSO_WM_DIAGRAM_GROUP_CODE" val="l1-1"/>
  <p:tag name="KSO_WM_UNIT_FILL_FORE_SCHEMECOLOR_INDEX" val="8"/>
  <p:tag name="KSO_WM_UNI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h_f"/>
  <p:tag name="KSO_WM_UNIT_INDEX" val="1_1_1"/>
  <p:tag name="KSO_WM_UNIT_ID" val="diagram20181977_1*l_h_f*1_1_1"/>
  <p:tag name="KSO_WM_UNIT_LAYERLEVEL" val="1_1_1"/>
  <p:tag name="KSO_WM_UNIT_VALUE" val="76"/>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请在这里输入您的内容文字。"/>
  <p:tag name="KSO_WM_UNIT_TEXT_FILL_FORE_SCHEMECOLOR_INDEX" val="16"/>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70"/>
  <p:tag name="KSO_WM_UNIT_ID" val="diagram20181977_1*l_i*1_70"/>
  <p:tag name="KSO_WM_UNIT_LAYERLEVEL" val="1_1"/>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214.xml><?xml version="1.0" encoding="utf-8"?>
<p:tagLst xmlns:p="http://schemas.openxmlformats.org/presentationml/2006/main">
  <p:tag name="KSO_WM_SLIDE_ITEM_CNT" val="1"/>
</p:tagLst>
</file>

<file path=ppt/tags/tag215.xml><?xml version="1.0" encoding="utf-8"?>
<p:tagLst xmlns:p="http://schemas.openxmlformats.org/presentationml/2006/main">
  <p:tag name="PA" val="v4.1.3"/>
</p:tagLst>
</file>

<file path=ppt/tags/tag216.xml><?xml version="1.0" encoding="utf-8"?>
<p:tagLst xmlns:p="http://schemas.openxmlformats.org/presentationml/2006/main">
  <p:tag name="PA" val="v4.1.3"/>
</p:tagLst>
</file>

<file path=ppt/tags/tag217.xml><?xml version="1.0" encoding="utf-8"?>
<p:tagLst xmlns:p="http://schemas.openxmlformats.org/presentationml/2006/main">
  <p:tag name="KSO_WM_SLIDE_ITEM_CNT" val="1"/>
</p:tagLst>
</file>

<file path=ppt/tags/tag218.xml><?xml version="1.0" encoding="utf-8"?>
<p:tagLst xmlns:p="http://schemas.openxmlformats.org/presentationml/2006/main">
  <p:tag name="PA" val="v4.1.3"/>
</p:tagLst>
</file>

<file path=ppt/tags/tag219.xml><?xml version="1.0" encoding="utf-8"?>
<p:tagLst xmlns:p="http://schemas.openxmlformats.org/presentationml/2006/main">
  <p:tag name="PA" val="v4.1.3"/>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9"/>
  <p:tag name="KSO_WM_UNIT_ID" val="diagram160060_5*l_i*1_9"/>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 name="KSO_WM_SLIDE_ANIMATION_ID" val="3110590"/>
</p:tagLst>
</file>

<file path=ppt/tags/tag220.xml><?xml version="1.0" encoding="utf-8"?>
<p:tagLst xmlns:p="http://schemas.openxmlformats.org/presentationml/2006/main">
  <p:tag name="KSO_WM_SLIDE_ITEM_CNT" val="1"/>
</p:tagLst>
</file>

<file path=ppt/tags/tag221.xml><?xml version="1.0" encoding="utf-8"?>
<p:tagLst xmlns:p="http://schemas.openxmlformats.org/presentationml/2006/main">
  <p:tag name="PA" val="v4.1.3"/>
</p:tagLst>
</file>

<file path=ppt/tags/tag222.xml><?xml version="1.0" encoding="utf-8"?>
<p:tagLst xmlns:p="http://schemas.openxmlformats.org/presentationml/2006/main">
  <p:tag name="PA" val="v4.1.3"/>
</p:tagLst>
</file>

<file path=ppt/tags/tag223.xml><?xml version="1.0" encoding="utf-8"?>
<p:tagLst xmlns:p="http://schemas.openxmlformats.org/presentationml/2006/main">
  <p:tag name="KSO_WM_TEMPLATE_CATEGORY" val="diagram"/>
  <p:tag name="KSO_WM_TEMPLATE_INDEX" val="160404"/>
  <p:tag name="KSO_WM_UNIT_TYPE" val="l_i"/>
  <p:tag name="KSO_WM_UNIT_INDEX" val="1_1"/>
  <p:tag name="KSO_WM_UNIT_ID" val="diagram160404_3*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160404"/>
  <p:tag name="KSO_WM_UNIT_TYPE" val="l_i"/>
  <p:tag name="KSO_WM_UNIT_INDEX" val="1_2"/>
  <p:tag name="KSO_WM_UNIT_ID" val="diagram160404_3*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160404"/>
  <p:tag name="KSO_WM_UNIT_TYPE" val="l_h_f"/>
  <p:tag name="KSO_WM_UNIT_INDEX" val="1_1_1"/>
  <p:tag name="KSO_WM_UNIT_ID" val="diagram160404_3*l_h_f*1_1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160404"/>
  <p:tag name="KSO_WM_UNIT_TYPE" val="l_i"/>
  <p:tag name="KSO_WM_UNIT_INDEX" val="1_3"/>
  <p:tag name="KSO_WM_UNIT_ID" val="diagram160404_3*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160404"/>
  <p:tag name="KSO_WM_UNIT_TYPE" val="l_i"/>
  <p:tag name="KSO_WM_UNIT_INDEX" val="1_4"/>
  <p:tag name="KSO_WM_UNIT_ID" val="diagram160404_3*l_i*1_4"/>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160404"/>
  <p:tag name="KSO_WM_UNIT_TYPE" val="l_h_f"/>
  <p:tag name="KSO_WM_UNIT_INDEX" val="1_2_1"/>
  <p:tag name="KSO_WM_UNIT_ID" val="diagram160404_3*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160404"/>
  <p:tag name="KSO_WM_UNIT_TYPE" val="l_i"/>
  <p:tag name="KSO_WM_UNIT_INDEX" val="1_5"/>
  <p:tag name="KSO_WM_UNIT_ID" val="diagram160404_3*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0"/>
  <p:tag name="KSO_WM_UNIT_ID" val="diagram160060_5*l_i*1_10"/>
  <p:tag name="KSO_WM_UNIT_CLEAR" val="1"/>
  <p:tag name="KSO_WM_UNIT_LAYERLEVEL" val="1_1"/>
  <p:tag name="KSO_WM_DIAGRAM_GROUP_CODE" val="l1-1"/>
  <p:tag name="KSO_WM_UNIT_LINE_FORE_SCHEMECOLOR_INDEX" val="6"/>
  <p:tag name="KSO_WM_UNIT_LINE_FILL_TYPE" val="2"/>
  <p:tag name="KSO_WM_UNIT_USESOURCEFORMAT_APPLY" val="0"/>
  <p:tag name="KSO_WM_SLIDE_ANIMATION_ID" val="3110590"/>
</p:tagLst>
</file>

<file path=ppt/tags/tag230.xml><?xml version="1.0" encoding="utf-8"?>
<p:tagLst xmlns:p="http://schemas.openxmlformats.org/presentationml/2006/main">
  <p:tag name="KSO_WM_TEMPLATE_CATEGORY" val="diagram"/>
  <p:tag name="KSO_WM_TEMPLATE_INDEX" val="160404"/>
  <p:tag name="KSO_WM_UNIT_TYPE" val="l_i"/>
  <p:tag name="KSO_WM_UNIT_INDEX" val="1_6"/>
  <p:tag name="KSO_WM_UNIT_ID" val="diagram160404_3*l_i*1_6"/>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160404"/>
  <p:tag name="KSO_WM_UNIT_TYPE" val="l_h_f"/>
  <p:tag name="KSO_WM_UNIT_INDEX" val="1_3_1"/>
  <p:tag name="KSO_WM_UNIT_ID" val="diagram160404_3*l_h_f*1_3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160404"/>
  <p:tag name="KSO_WM_UNIT_TYPE" val="l_i"/>
  <p:tag name="KSO_WM_UNIT_INDEX" val="1_7"/>
  <p:tag name="KSO_WM_UNIT_ID" val="diagram160404_3*l_i*1_7"/>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 name="KSO_WM_UNIT_USESOURCEFORMAT_APPLY" val="0"/>
</p:tagLst>
</file>

<file path=ppt/tags/tag233.xml><?xml version="1.0" encoding="utf-8"?>
<p:tagLst xmlns:p="http://schemas.openxmlformats.org/presentationml/2006/main">
  <p:tag name="MH" val="20160819160041"/>
  <p:tag name="MH_LIBRARY" val="CONTENTS"/>
  <p:tag name="MH_TYPE" val="NUMBER"/>
  <p:tag name="ID" val="553524"/>
  <p:tag name="MH_ORDER" val="1"/>
  <p:tag name="KSO_WM_TAG_VERSION" val="1.0"/>
  <p:tag name="KSO_WM_BEAUTIFY_FLAG" val="#wm#"/>
  <p:tag name="KSO_WM_TEMPLATE_CATEGORY" val="diagram"/>
  <p:tag name="KSO_WM_TEMPLATE_INDEX" val="20170302"/>
  <p:tag name="KSO_WM_UNIT_TYPE" val="l_h_i"/>
  <p:tag name="KSO_WM_UNIT_INDEX" val="1_1_1"/>
  <p:tag name="KSO_WM_UNIT_ID" val="diagram20170302_2*l_h_i*1_1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34.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1_2"/>
  <p:tag name="KSO_WM_UNIT_ID" val="diagram20170302_2*l_h_i*1_1_2"/>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1_3"/>
  <p:tag name="KSO_WM_UNIT_ID" val="diagram20170302_2*l_h_i*1_1_3"/>
  <p:tag name="KSO_WM_UNIT_LAYERLEVEL" val="1_1_1"/>
  <p:tag name="KSO_WM_DIAGRAM_GROUP_CODE" val="l1-1"/>
  <p:tag name="KSO_WM_UNIT_TEXT_FILL_FORE_SCHEMECOLOR_INDEX" val="14"/>
  <p:tag name="KSO_WM_UNIT_TEXT_FILL_TYPE" val="1"/>
  <p:tag name="KSO_WM_UNIT_USESOURCEFORMAT_APPLY" val="1"/>
</p:tagLst>
</file>

<file path=ppt/tags/tag236.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1_1"/>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MH" val="20160819160041"/>
  <p:tag name="MH_LIBRARY" val="CONTENTS"/>
  <p:tag name="MH_TYPE" val="NUMBER"/>
  <p:tag name="ID" val="553524"/>
  <p:tag name="MH_ORDER" val="2"/>
  <p:tag name="KSO_WM_TAG_VERSION" val="1.0"/>
  <p:tag name="KSO_WM_BEAUTIFY_FLAG" val="#wm#"/>
  <p:tag name="KSO_WM_TEMPLATE_CATEGORY" val="diagram"/>
  <p:tag name="KSO_WM_TEMPLATE_INDEX" val="20170302"/>
  <p:tag name="KSO_WM_UNIT_TYPE" val="l_h_i"/>
  <p:tag name="KSO_WM_UNIT_INDEX" val="1_2_1"/>
  <p:tag name="KSO_WM_UNIT_ID" val="diagram20170302_2*l_h_i*1_2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38.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2_2"/>
  <p:tag name="KSO_WM_UNIT_ID" val="diagram20170302_2*l_h_i*1_2_2"/>
  <p:tag name="KSO_WM_UNIT_LAYERLEVEL" val="1_1_1"/>
  <p:tag name="KSO_WM_DIAGRAM_GROUP_CODE" val="l1-1"/>
  <p:tag name="KSO_WM_UNIT_TEXT_FILL_FORE_SCHEMECOLOR_INDEX" val="14"/>
  <p:tag name="KSO_WM_UNIT_TEXT_FILL_TYPE" val="1"/>
  <p:tag name="KSO_WM_UNIT_USESOURCEFORMAT_APPLY" val="1"/>
</p:tagLst>
</file>

<file path=ppt/tags/tag239.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2_3"/>
  <p:tag name="KSO_WM_UNIT_ID" val="diagram20170302_2*l_h_i*1_2_3"/>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5_1"/>
  <p:tag name="KSO_WM_UNIT_ID" val="diagram160060_5*l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240.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2_1"/>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MH" val="20160819160041"/>
  <p:tag name="MH_LIBRARY" val="CONTENTS"/>
  <p:tag name="MH_TYPE" val="NUMBER"/>
  <p:tag name="ID" val="553524"/>
  <p:tag name="MH_ORDER" val="3"/>
  <p:tag name="KSO_WM_TAG_VERSION" val="1.0"/>
  <p:tag name="KSO_WM_BEAUTIFY_FLAG" val="#wm#"/>
  <p:tag name="KSO_WM_TEMPLATE_CATEGORY" val="diagram"/>
  <p:tag name="KSO_WM_TEMPLATE_INDEX" val="20170302"/>
  <p:tag name="KSO_WM_UNIT_TYPE" val="l_h_i"/>
  <p:tag name="KSO_WM_UNIT_INDEX" val="1_3_1"/>
  <p:tag name="KSO_WM_UNIT_ID" val="diagram20170302_2*l_h_i*1_3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42.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3_2"/>
  <p:tag name="KSO_WM_UNIT_ID" val="diagram20170302_2*l_h_i*1_3_2"/>
  <p:tag name="KSO_WM_UNIT_LAYERLEVEL" val="1_1_1"/>
  <p:tag name="KSO_WM_DIAGRAM_GROUP_CODE" val="l1-1"/>
  <p:tag name="KSO_WM_UNIT_TEXT_FILL_FORE_SCHEMECOLOR_INDEX" val="14"/>
  <p:tag name="KSO_WM_UNIT_TEXT_FILL_TYPE" val="1"/>
  <p:tag name="KSO_WM_UNIT_USESOURCEFORMAT_APPLY" val="1"/>
</p:tagLst>
</file>

<file path=ppt/tags/tag243.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3_3"/>
  <p:tag name="KSO_WM_UNIT_ID" val="diagram20170302_2*l_h_i*1_3_3"/>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4.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3_1"/>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SLIDE_ITEM_CNT" val="3"/>
</p:tagLst>
</file>

<file path=ppt/tags/tag246.xml><?xml version="1.0" encoding="utf-8"?>
<p:tagLst xmlns:p="http://schemas.openxmlformats.org/presentationml/2006/main">
  <p:tag name="PA" val="v4.1.3"/>
</p:tagLst>
</file>

<file path=ppt/tags/tag247.xml><?xml version="1.0" encoding="utf-8"?>
<p:tagLst xmlns:p="http://schemas.openxmlformats.org/presentationml/2006/main">
  <p:tag name="PA" val="v4.1.3"/>
</p:tagLst>
</file>

<file path=ppt/tags/tag248.xml><?xml version="1.0" encoding="utf-8"?>
<p:tagLst xmlns:p="http://schemas.openxmlformats.org/presentationml/2006/main">
  <p:tag name="KSO_WM_SLIDE_ITEM_CNT" val="3"/>
</p:tagLst>
</file>

<file path=ppt/tags/tag249.xml><?xml version="1.0" encoding="utf-8"?>
<p:tagLst xmlns:p="http://schemas.openxmlformats.org/presentationml/2006/main">
  <p:tag name="PA" val="v4.1.3"/>
</p:tagLst>
</file>

<file path=ppt/tags/tag25.xml><?xml version="1.0" encoding="utf-8"?>
<p:tagLst xmlns:p="http://schemas.openxmlformats.org/presentationml/2006/main">
  <p:tag name="KSO_WM_SLIDE_ITEM_CNT" val="5"/>
</p:tagLst>
</file>

<file path=ppt/tags/tag250.xml><?xml version="1.0" encoding="utf-8"?>
<p:tagLst xmlns:p="http://schemas.openxmlformats.org/presentationml/2006/main">
  <p:tag name="PA" val="v4.1.3"/>
</p:tagLst>
</file>

<file path=ppt/tags/tag251.xml><?xml version="1.0" encoding="utf-8"?>
<p:tagLst xmlns:p="http://schemas.openxmlformats.org/presentationml/2006/main">
  <p:tag name="KSO_WM_TAG_VERSION" val="1.0"/>
  <p:tag name="KSO_WM_BEAUTIFY_FLAG" val="#wm#"/>
  <p:tag name="KSO_WM_UNIT_TYPE" val="i"/>
  <p:tag name="KSO_WM_UNIT_ID" val="diagram160325_5*i*1"/>
  <p:tag name="KSO_WM_TEMPLATE_CATEGORY" val="diagram"/>
  <p:tag name="KSO_WM_TEMPLATE_INDEX" val="160325"/>
  <p:tag name="KSO_WM_UNIT_INDEX" val="1"/>
</p:tagLst>
</file>

<file path=ppt/tags/tag252.xml><?xml version="1.0" encoding="utf-8"?>
<p:tagLst xmlns:p="http://schemas.openxmlformats.org/presentationml/2006/main">
  <p:tag name="KSO_WM_TEMPLATE_CATEGORY" val="diagram"/>
  <p:tag name="KSO_WM_TEMPLATE_INDEX" val="160325"/>
  <p:tag name="KSO_WM_UNIT_TYPE" val="l_i"/>
  <p:tag name="KSO_WM_UNIT_INDEX" val="1_1"/>
  <p:tag name="KSO_WM_UNIT_ID" val="diagram160325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53.xml><?xml version="1.0" encoding="utf-8"?>
<p:tagLst xmlns:p="http://schemas.openxmlformats.org/presentationml/2006/main">
  <p:tag name="KSO_WM_TEMPLATE_CATEGORY" val="diagram"/>
  <p:tag name="KSO_WM_TEMPLATE_INDEX" val="160325"/>
  <p:tag name="KSO_WM_UNIT_TYPE" val="l_h_f"/>
  <p:tag name="KSO_WM_UNIT_INDEX" val="1_1_1"/>
  <p:tag name="KSO_WM_UNIT_ID" val="diagram160325_5*l_h_f*1_1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54.xml><?xml version="1.0" encoding="utf-8"?>
<p:tagLst xmlns:p="http://schemas.openxmlformats.org/presentationml/2006/main">
  <p:tag name="KSO_WM_TAG_VERSION" val="1.0"/>
  <p:tag name="KSO_WM_BEAUTIFY_FLAG" val="#wm#"/>
  <p:tag name="KSO_WM_UNIT_TYPE" val="i"/>
  <p:tag name="KSO_WM_UNIT_ID" val="diagram160325_5*i*6"/>
  <p:tag name="KSO_WM_TEMPLATE_CATEGORY" val="diagram"/>
  <p:tag name="KSO_WM_TEMPLATE_INDEX" val="160325"/>
  <p:tag name="KSO_WM_UNIT_INDEX" val="6"/>
</p:tagLst>
</file>

<file path=ppt/tags/tag255.xml><?xml version="1.0" encoding="utf-8"?>
<p:tagLst xmlns:p="http://schemas.openxmlformats.org/presentationml/2006/main">
  <p:tag name="KSO_WM_TEMPLATE_CATEGORY" val="diagram"/>
  <p:tag name="KSO_WM_TEMPLATE_INDEX" val="160325"/>
  <p:tag name="KSO_WM_UNIT_TYPE" val="l_i"/>
  <p:tag name="KSO_WM_UNIT_INDEX" val="1_2"/>
  <p:tag name="KSO_WM_UNIT_ID" val="diagram160325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56.xml><?xml version="1.0" encoding="utf-8"?>
<p:tagLst xmlns:p="http://schemas.openxmlformats.org/presentationml/2006/main">
  <p:tag name="KSO_WM_TEMPLATE_CATEGORY" val="diagram"/>
  <p:tag name="KSO_WM_TEMPLATE_INDEX" val="160325"/>
  <p:tag name="KSO_WM_UNIT_TYPE" val="l_h_f"/>
  <p:tag name="KSO_WM_UNIT_INDEX" val="1_2_1"/>
  <p:tag name="KSO_WM_UNIT_ID" val="diagram160325_5*l_h_f*1_2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57.xml><?xml version="1.0" encoding="utf-8"?>
<p:tagLst xmlns:p="http://schemas.openxmlformats.org/presentationml/2006/main">
  <p:tag name="KSO_WM_TAG_VERSION" val="1.0"/>
  <p:tag name="KSO_WM_BEAUTIFY_FLAG" val="#wm#"/>
  <p:tag name="KSO_WM_UNIT_TYPE" val="i"/>
  <p:tag name="KSO_WM_UNIT_ID" val="diagram160325_5*i*11"/>
  <p:tag name="KSO_WM_TEMPLATE_CATEGORY" val="diagram"/>
  <p:tag name="KSO_WM_TEMPLATE_INDEX" val="160325"/>
  <p:tag name="KSO_WM_UNIT_INDEX" val="11"/>
</p:tagLst>
</file>

<file path=ppt/tags/tag258.xml><?xml version="1.0" encoding="utf-8"?>
<p:tagLst xmlns:p="http://schemas.openxmlformats.org/presentationml/2006/main">
  <p:tag name="KSO_WM_TEMPLATE_CATEGORY" val="diagram"/>
  <p:tag name="KSO_WM_TEMPLATE_INDEX" val="160325"/>
  <p:tag name="KSO_WM_UNIT_TYPE" val="l_i"/>
  <p:tag name="KSO_WM_UNIT_INDEX" val="1_3"/>
  <p:tag name="KSO_WM_UNIT_ID" val="diagram160325_5*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59.xml><?xml version="1.0" encoding="utf-8"?>
<p:tagLst xmlns:p="http://schemas.openxmlformats.org/presentationml/2006/main">
  <p:tag name="KSO_WM_TEMPLATE_CATEGORY" val="diagram"/>
  <p:tag name="KSO_WM_TEMPLATE_INDEX" val="160325"/>
  <p:tag name="KSO_WM_UNIT_TYPE" val="l_h_f"/>
  <p:tag name="KSO_WM_UNIT_INDEX" val="1_3_1"/>
  <p:tag name="KSO_WM_UNIT_ID" val="diagram160325_5*l_h_f*1_3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xml><?xml version="1.0" encoding="utf-8"?>
<p:tagLst xmlns:p="http://schemas.openxmlformats.org/presentationml/2006/main">
  <p:tag name="PA" val="v4.1.3"/>
</p:tagLst>
</file>

<file path=ppt/tags/tag260.xml><?xml version="1.0" encoding="utf-8"?>
<p:tagLst xmlns:p="http://schemas.openxmlformats.org/presentationml/2006/main">
  <p:tag name="KSO_WM_TAG_VERSION" val="1.0"/>
  <p:tag name="KSO_WM_BEAUTIFY_FLAG" val="#wm#"/>
  <p:tag name="KSO_WM_UNIT_TYPE" val="i"/>
  <p:tag name="KSO_WM_UNIT_ID" val="diagram160325_5*i*16"/>
  <p:tag name="KSO_WM_TEMPLATE_CATEGORY" val="diagram"/>
  <p:tag name="KSO_WM_TEMPLATE_INDEX" val="160325"/>
  <p:tag name="KSO_WM_UNIT_INDEX" val="16"/>
</p:tagLst>
</file>

<file path=ppt/tags/tag261.xml><?xml version="1.0" encoding="utf-8"?>
<p:tagLst xmlns:p="http://schemas.openxmlformats.org/presentationml/2006/main">
  <p:tag name="KSO_WM_TEMPLATE_CATEGORY" val="diagram"/>
  <p:tag name="KSO_WM_TEMPLATE_INDEX" val="160325"/>
  <p:tag name="KSO_WM_UNIT_TYPE" val="l_i"/>
  <p:tag name="KSO_WM_UNIT_INDEX" val="1_4"/>
  <p:tag name="KSO_WM_UNIT_ID" val="diagram160325_5*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62.xml><?xml version="1.0" encoding="utf-8"?>
<p:tagLst xmlns:p="http://schemas.openxmlformats.org/presentationml/2006/main">
  <p:tag name="KSO_WM_TEMPLATE_CATEGORY" val="diagram"/>
  <p:tag name="KSO_WM_TEMPLATE_INDEX" val="160325"/>
  <p:tag name="KSO_WM_UNIT_TYPE" val="l_h_f"/>
  <p:tag name="KSO_WM_UNIT_INDEX" val="1_4_1"/>
  <p:tag name="KSO_WM_UNIT_ID" val="diagram160325_5*l_h_f*1_4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3.xml><?xml version="1.0" encoding="utf-8"?>
<p:tagLst xmlns:p="http://schemas.openxmlformats.org/presentationml/2006/main">
  <p:tag name="KSO_WM_TAG_VERSION" val="1.0"/>
  <p:tag name="KSO_WM_BEAUTIFY_FLAG" val="#wm#"/>
  <p:tag name="KSO_WM_UNIT_TYPE" val="i"/>
  <p:tag name="KSO_WM_UNIT_ID" val="diagram160325_5*i*21"/>
  <p:tag name="KSO_WM_TEMPLATE_CATEGORY" val="diagram"/>
  <p:tag name="KSO_WM_TEMPLATE_INDEX" val="160325"/>
  <p:tag name="KSO_WM_UNIT_INDEX" val="21"/>
</p:tagLst>
</file>

<file path=ppt/tags/tag264.xml><?xml version="1.0" encoding="utf-8"?>
<p:tagLst xmlns:p="http://schemas.openxmlformats.org/presentationml/2006/main">
  <p:tag name="KSO_WM_TEMPLATE_CATEGORY" val="diagram"/>
  <p:tag name="KSO_WM_TEMPLATE_INDEX" val="160325"/>
  <p:tag name="KSO_WM_UNIT_TYPE" val="l_i"/>
  <p:tag name="KSO_WM_UNIT_INDEX" val="1_5"/>
  <p:tag name="KSO_WM_UNIT_ID" val="diagram160325_5*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65.xml><?xml version="1.0" encoding="utf-8"?>
<p:tagLst xmlns:p="http://schemas.openxmlformats.org/presentationml/2006/main">
  <p:tag name="KSO_WM_TEMPLATE_CATEGORY" val="diagram"/>
  <p:tag name="KSO_WM_TEMPLATE_INDEX" val="160325"/>
  <p:tag name="KSO_WM_UNIT_TYPE" val="l_h_f"/>
  <p:tag name="KSO_WM_UNIT_INDEX" val="1_5_1"/>
  <p:tag name="KSO_WM_UNIT_ID" val="diagram160325_5*l_h_f*1_5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6.xml><?xml version="1.0" encoding="utf-8"?>
<p:tagLst xmlns:p="http://schemas.openxmlformats.org/presentationml/2006/main">
  <p:tag name="KSO_WM_TAG_VERSION" val="1.0"/>
  <p:tag name="KSO_WM_BEAUTIFY_FLAG" val="#wm#"/>
  <p:tag name="KSO_WM_UNIT_TYPE" val="i"/>
  <p:tag name="KSO_WM_UNIT_ID" val="diagram160325_5*i*1"/>
  <p:tag name="KSO_WM_TEMPLATE_CATEGORY" val="diagram"/>
  <p:tag name="KSO_WM_TEMPLATE_INDEX" val="160325"/>
  <p:tag name="KSO_WM_UNIT_INDEX" val="1"/>
</p:tagLst>
</file>

<file path=ppt/tags/tag267.xml><?xml version="1.0" encoding="utf-8"?>
<p:tagLst xmlns:p="http://schemas.openxmlformats.org/presentationml/2006/main">
  <p:tag name="KSO_WM_TEMPLATE_CATEGORY" val="diagram"/>
  <p:tag name="KSO_WM_TEMPLATE_INDEX" val="160325"/>
  <p:tag name="KSO_WM_UNIT_TYPE" val="l_i"/>
  <p:tag name="KSO_WM_UNIT_INDEX" val="1_1"/>
  <p:tag name="KSO_WM_UNIT_ID" val="diagram160325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68.xml><?xml version="1.0" encoding="utf-8"?>
<p:tagLst xmlns:p="http://schemas.openxmlformats.org/presentationml/2006/main">
  <p:tag name="KSO_WM_TEMPLATE_CATEGORY" val="diagram"/>
  <p:tag name="KSO_WM_TEMPLATE_INDEX" val="160325"/>
  <p:tag name="KSO_WM_UNIT_TYPE" val="l_h_f"/>
  <p:tag name="KSO_WM_UNIT_INDEX" val="1_1_1"/>
  <p:tag name="KSO_WM_UNIT_ID" val="diagram160325_5*l_h_f*1_1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9.xml><?xml version="1.0" encoding="utf-8"?>
<p:tagLst xmlns:p="http://schemas.openxmlformats.org/presentationml/2006/main">
  <p:tag name="KSO_WM_TAG_VERSION" val="1.0"/>
  <p:tag name="KSO_WM_BEAUTIFY_FLAG" val="#wm#"/>
  <p:tag name="KSO_WM_UNIT_TYPE" val="i"/>
  <p:tag name="KSO_WM_UNIT_ID" val="diagram160325_5*i*6"/>
  <p:tag name="KSO_WM_TEMPLATE_CATEGORY" val="diagram"/>
  <p:tag name="KSO_WM_TEMPLATE_INDEX" val="160325"/>
  <p:tag name="KSO_WM_UNIT_INDEX" val="6"/>
</p:tagLst>
</file>

<file path=ppt/tags/tag27.xml><?xml version="1.0" encoding="utf-8"?>
<p:tagLst xmlns:p="http://schemas.openxmlformats.org/presentationml/2006/main">
  <p:tag name="PA" val="v4.1.3"/>
</p:tagLst>
</file>

<file path=ppt/tags/tag270.xml><?xml version="1.0" encoding="utf-8"?>
<p:tagLst xmlns:p="http://schemas.openxmlformats.org/presentationml/2006/main">
  <p:tag name="KSO_WM_TEMPLATE_CATEGORY" val="diagram"/>
  <p:tag name="KSO_WM_TEMPLATE_INDEX" val="160325"/>
  <p:tag name="KSO_WM_UNIT_TYPE" val="l_i"/>
  <p:tag name="KSO_WM_UNIT_INDEX" val="1_2"/>
  <p:tag name="KSO_WM_UNIT_ID" val="diagram160325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71.xml><?xml version="1.0" encoding="utf-8"?>
<p:tagLst xmlns:p="http://schemas.openxmlformats.org/presentationml/2006/main">
  <p:tag name="KSO_WM_TEMPLATE_CATEGORY" val="diagram"/>
  <p:tag name="KSO_WM_TEMPLATE_INDEX" val="160325"/>
  <p:tag name="KSO_WM_UNIT_TYPE" val="l_h_f"/>
  <p:tag name="KSO_WM_UNIT_INDEX" val="1_2_1"/>
  <p:tag name="KSO_WM_UNIT_ID" val="diagram160325_5*l_h_f*1_2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72.xml><?xml version="1.0" encoding="utf-8"?>
<p:tagLst xmlns:p="http://schemas.openxmlformats.org/presentationml/2006/main">
  <p:tag name="KSO_WM_TAG_VERSION" val="1.0"/>
  <p:tag name="KSO_WM_BEAUTIFY_FLAG" val="#wm#"/>
  <p:tag name="KSO_WM_UNIT_TYPE" val="i"/>
  <p:tag name="KSO_WM_UNIT_ID" val="diagram160325_5*i*11"/>
  <p:tag name="KSO_WM_TEMPLATE_CATEGORY" val="diagram"/>
  <p:tag name="KSO_WM_TEMPLATE_INDEX" val="160325"/>
  <p:tag name="KSO_WM_UNIT_INDEX" val="11"/>
</p:tagLst>
</file>

<file path=ppt/tags/tag273.xml><?xml version="1.0" encoding="utf-8"?>
<p:tagLst xmlns:p="http://schemas.openxmlformats.org/presentationml/2006/main">
  <p:tag name="KSO_WM_TEMPLATE_CATEGORY" val="diagram"/>
  <p:tag name="KSO_WM_TEMPLATE_INDEX" val="160325"/>
  <p:tag name="KSO_WM_UNIT_TYPE" val="l_i"/>
  <p:tag name="KSO_WM_UNIT_INDEX" val="1_3"/>
  <p:tag name="KSO_WM_UNIT_ID" val="diagram160325_5*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74.xml><?xml version="1.0" encoding="utf-8"?>
<p:tagLst xmlns:p="http://schemas.openxmlformats.org/presentationml/2006/main">
  <p:tag name="KSO_WM_TEMPLATE_CATEGORY" val="diagram"/>
  <p:tag name="KSO_WM_TEMPLATE_INDEX" val="160325"/>
  <p:tag name="KSO_WM_UNIT_TYPE" val="l_h_f"/>
  <p:tag name="KSO_WM_UNIT_INDEX" val="1_3_1"/>
  <p:tag name="KSO_WM_UNIT_ID" val="diagram160325_5*l_h_f*1_3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75.xml><?xml version="1.0" encoding="utf-8"?>
<p:tagLst xmlns:p="http://schemas.openxmlformats.org/presentationml/2006/main">
  <p:tag name="KSO_WM_TAG_VERSION" val="1.0"/>
  <p:tag name="KSO_WM_BEAUTIFY_FLAG" val="#wm#"/>
  <p:tag name="KSO_WM_UNIT_TYPE" val="i"/>
  <p:tag name="KSO_WM_UNIT_ID" val="diagram160325_5*i*16"/>
  <p:tag name="KSO_WM_TEMPLATE_CATEGORY" val="diagram"/>
  <p:tag name="KSO_WM_TEMPLATE_INDEX" val="160325"/>
  <p:tag name="KSO_WM_UNIT_INDEX" val="16"/>
</p:tagLst>
</file>

<file path=ppt/tags/tag276.xml><?xml version="1.0" encoding="utf-8"?>
<p:tagLst xmlns:p="http://schemas.openxmlformats.org/presentationml/2006/main">
  <p:tag name="KSO_WM_TEMPLATE_CATEGORY" val="diagram"/>
  <p:tag name="KSO_WM_TEMPLATE_INDEX" val="160325"/>
  <p:tag name="KSO_WM_UNIT_TYPE" val="l_i"/>
  <p:tag name="KSO_WM_UNIT_INDEX" val="1_4"/>
  <p:tag name="KSO_WM_UNIT_ID" val="diagram160325_5*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77.xml><?xml version="1.0" encoding="utf-8"?>
<p:tagLst xmlns:p="http://schemas.openxmlformats.org/presentationml/2006/main">
  <p:tag name="KSO_WM_TEMPLATE_CATEGORY" val="diagram"/>
  <p:tag name="KSO_WM_TEMPLATE_INDEX" val="160325"/>
  <p:tag name="KSO_WM_UNIT_TYPE" val="l_h_f"/>
  <p:tag name="KSO_WM_UNIT_INDEX" val="1_4_1"/>
  <p:tag name="KSO_WM_UNIT_ID" val="diagram160325_5*l_h_f*1_4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78.xml><?xml version="1.0" encoding="utf-8"?>
<p:tagLst xmlns:p="http://schemas.openxmlformats.org/presentationml/2006/main">
  <p:tag name="KSO_WM_TAG_VERSION" val="1.0"/>
  <p:tag name="KSO_WM_BEAUTIFY_FLAG" val="#wm#"/>
  <p:tag name="KSO_WM_UNIT_TYPE" val="i"/>
  <p:tag name="KSO_WM_UNIT_ID" val="diagram160325_5*i*21"/>
  <p:tag name="KSO_WM_TEMPLATE_CATEGORY" val="diagram"/>
  <p:tag name="KSO_WM_TEMPLATE_INDEX" val="160325"/>
  <p:tag name="KSO_WM_UNIT_INDEX" val="21"/>
</p:tagLst>
</file>

<file path=ppt/tags/tag279.xml><?xml version="1.0" encoding="utf-8"?>
<p:tagLst xmlns:p="http://schemas.openxmlformats.org/presentationml/2006/main">
  <p:tag name="KSO_WM_TEMPLATE_CATEGORY" val="diagram"/>
  <p:tag name="KSO_WM_TEMPLATE_INDEX" val="160325"/>
  <p:tag name="KSO_WM_UNIT_TYPE" val="l_i"/>
  <p:tag name="KSO_WM_UNIT_INDEX" val="1_5"/>
  <p:tag name="KSO_WM_UNIT_ID" val="diagram160325_5*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8.xml><?xml version="1.0" encoding="utf-8"?>
<p:tagLst xmlns:p="http://schemas.openxmlformats.org/presentationml/2006/main">
  <p:tag name="KSO_WM_TAG_VERSION" val="1.0"/>
  <p:tag name="KSO_WM_BEAUTIFY_FLAG" val="#wm#"/>
  <p:tag name="KSO_WM_UNIT_TYPE" val="i"/>
  <p:tag name="KSO_WM_UNIT_ID" val="diagram160221_4*i*1"/>
  <p:tag name="KSO_WM_TEMPLATE_CATEGORY" val="diagram"/>
  <p:tag name="KSO_WM_TEMPLATE_INDEX" val="160221"/>
  <p:tag name="KSO_WM_UNIT_INDEX" val="1"/>
</p:tagLst>
</file>

<file path=ppt/tags/tag280.xml><?xml version="1.0" encoding="utf-8"?>
<p:tagLst xmlns:p="http://schemas.openxmlformats.org/presentationml/2006/main">
  <p:tag name="KSO_WM_TEMPLATE_CATEGORY" val="diagram"/>
  <p:tag name="KSO_WM_TEMPLATE_INDEX" val="160325"/>
  <p:tag name="KSO_WM_UNIT_TYPE" val="l_h_f"/>
  <p:tag name="KSO_WM_UNIT_INDEX" val="1_5_1"/>
  <p:tag name="KSO_WM_UNIT_ID" val="diagram160325_5*l_h_f*1_5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81.xml><?xml version="1.0" encoding="utf-8"?>
<p:tagLst xmlns:p="http://schemas.openxmlformats.org/presentationml/2006/main">
  <p:tag name="KSO_WM_SLIDE_ITEM_CNT" val="5"/>
</p:tagLst>
</file>

<file path=ppt/tags/tag282.xml><?xml version="1.0" encoding="utf-8"?>
<p:tagLst xmlns:p="http://schemas.openxmlformats.org/presentationml/2006/main">
  <p:tag name="PA" val="v4.1.3"/>
</p:tagLst>
</file>

<file path=ppt/tags/tag283.xml><?xml version="1.0" encoding="utf-8"?>
<p:tagLst xmlns:p="http://schemas.openxmlformats.org/presentationml/2006/main">
  <p:tag name="PA" val="v4.1.3"/>
</p:tagLst>
</file>

<file path=ppt/tags/tag284.xml><?xml version="1.0" encoding="utf-8"?>
<p:tagLst xmlns:p="http://schemas.openxmlformats.org/presentationml/2006/main">
  <p:tag name="KSO_WM_TAG_VERSION" val="1.0"/>
  <p:tag name="KSO_WM_BEAUTIFY_FLAG" val="#wm#"/>
  <p:tag name="KSO_WM_UNIT_TYPE" val="i"/>
  <p:tag name="KSO_WM_UNIT_ID" val="diagram160078_3*i*0"/>
  <p:tag name="KSO_WM_TEMPLATE_CATEGORY" val="diagram"/>
  <p:tag name="KSO_WM_TEMPLATE_INDEX" val="160078"/>
  <p:tag name="KSO_WM_UNIT_INDEX" val="0"/>
</p:tagLst>
</file>

<file path=ppt/tags/tag285.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1"/>
  <p:tag name="KSO_WM_UNIT_ID" val="diagram160078_3*l_i*1_1"/>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86.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2"/>
  <p:tag name="KSO_WM_UNIT_ID" val="diagram160078_3*l_i*1_2"/>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87.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3"/>
  <p:tag name="KSO_WM_UNIT_ID" val="diagram160078_3*l_i*1_3"/>
  <p:tag name="KSO_WM_UNIT_CLEAR" val="1"/>
  <p:tag name="KSO_WM_UNIT_LAYERLEVEL" val="1_1"/>
  <p:tag name="KSO_WM_DIAGRAM_GROUP_CODE" val="l1-1"/>
  <p:tag name="KSO_WM_UNIT_TEXT_FILL_FORE_SCHEMECOLOR_INDEX" val="5"/>
  <p:tag name="KSO_WM_UNIT_TEXT_FILL_TYPE" val="1"/>
  <p:tag name="KSO_WM_UNIT_USESOURCEFORMAT_APPLY" val="0"/>
</p:tagLst>
</file>

<file path=ppt/tags/tag288.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1_1"/>
  <p:tag name="KSO_WM_UNIT_ID" val="diagram160078_3*l_h_f*1_1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5"/>
  <p:tag name="KSO_WM_UNIT_TEXT_FILL_TYPE" val="1"/>
  <p:tag name="KSO_WM_UNIT_USESOURCEFORMAT_APPLY" val="0"/>
</p:tagLst>
</file>

<file path=ppt/tags/tag289.xml><?xml version="1.0" encoding="utf-8"?>
<p:tagLst xmlns:p="http://schemas.openxmlformats.org/presentationml/2006/main">
  <p:tag name="KSO_WM_TAG_VERSION" val="1.0"/>
  <p:tag name="KSO_WM_BEAUTIFY_FLAG" val="#wm#"/>
  <p:tag name="KSO_WM_UNIT_TYPE" val="i"/>
  <p:tag name="KSO_WM_UNIT_ID" val="diagram160078_3*i*9"/>
  <p:tag name="KSO_WM_TEMPLATE_CATEGORY" val="diagram"/>
  <p:tag name="KSO_WM_TEMPLATE_INDEX" val="160078"/>
  <p:tag name="KSO_WM_UNIT_INDEX" val="9"/>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1"/>
  <p:tag name="KSO_WM_UNIT_ID" val="diagram160221_4*m_i*1_1"/>
  <p:tag name="KSO_WM_UNIT_CLEAR" val="1"/>
  <p:tag name="KSO_WM_UNIT_LAYERLEVEL" val="1_1"/>
  <p:tag name="KSO_WM_UNIT_FILL_FORE_SCHEMECOLOR_INDEX" val="5"/>
  <p:tag name="KSO_WM_UNIT_FILL_TYPE" val="1"/>
  <p:tag name="KSO_WM_UNIT_TEXT_FILL_FORE_SCHEMECOLOR_INDEX" val="14"/>
  <p:tag name="KSO_WM_UNIT_TEXT_FILL_TYPE" val="1"/>
  <p:tag name="KSO_WM_UNIT_USESOURCEFORMAT_APPLY" val="1"/>
</p:tagLst>
</file>

<file path=ppt/tags/tag290.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4"/>
  <p:tag name="KSO_WM_UNIT_ID" val="diagram160078_3*l_i*1_4"/>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291.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5"/>
  <p:tag name="KSO_WM_UNIT_ID" val="diagram160078_3*l_i*1_5"/>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92.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6"/>
  <p:tag name="KSO_WM_UNIT_ID" val="diagram160078_3*l_i*1_6"/>
  <p:tag name="KSO_WM_UNIT_CLEAR" val="1"/>
  <p:tag name="KSO_WM_UNIT_LAYERLEVEL" val="1_1"/>
  <p:tag name="KSO_WM_DIAGRAM_GROUP_CODE" val="l1-1"/>
  <p:tag name="KSO_WM_UNIT_TEXT_FILL_FORE_SCHEMECOLOR_INDEX" val="6"/>
  <p:tag name="KSO_WM_UNIT_TEXT_FILL_TYPE" val="1"/>
  <p:tag name="KSO_WM_UNIT_USESOURCEFORMAT_APPLY" val="0"/>
</p:tagLst>
</file>

<file path=ppt/tags/tag293.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2_1"/>
  <p:tag name="KSO_WM_UNIT_ID" val="diagram160078_3*l_h_f*1_2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6"/>
  <p:tag name="KSO_WM_UNIT_TEXT_FILL_TYPE" val="1"/>
  <p:tag name="KSO_WM_UNIT_USESOURCEFORMAT_APPLY" val="0"/>
</p:tagLst>
</file>

<file path=ppt/tags/tag294.xml><?xml version="1.0" encoding="utf-8"?>
<p:tagLst xmlns:p="http://schemas.openxmlformats.org/presentationml/2006/main">
  <p:tag name="KSO_WM_TAG_VERSION" val="1.0"/>
  <p:tag name="KSO_WM_BEAUTIFY_FLAG" val="#wm#"/>
  <p:tag name="KSO_WM_UNIT_TYPE" val="i"/>
  <p:tag name="KSO_WM_UNIT_ID" val="diagram160078_3*i*18"/>
  <p:tag name="KSO_WM_TEMPLATE_CATEGORY" val="diagram"/>
  <p:tag name="KSO_WM_TEMPLATE_INDEX" val="160078"/>
  <p:tag name="KSO_WM_UNIT_INDEX" val="18"/>
</p:tagLst>
</file>

<file path=ppt/tags/tag295.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7"/>
  <p:tag name="KSO_WM_UNIT_ID" val="diagram160078_3*l_i*1_7"/>
  <p:tag name="KSO_WM_UNIT_CLEAR" val="1"/>
  <p:tag name="KSO_WM_UNIT_LAYERLEVEL" val="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296.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8"/>
  <p:tag name="KSO_WM_UNIT_ID" val="diagram160078_3*l_i*1_8"/>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97.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9"/>
  <p:tag name="KSO_WM_UNIT_ID" val="diagram160078_3*l_i*1_9"/>
  <p:tag name="KSO_WM_UNIT_CLEAR" val="1"/>
  <p:tag name="KSO_WM_UNIT_LAYERLEVEL" val="1_1"/>
  <p:tag name="KSO_WM_DIAGRAM_GROUP_CODE" val="l1-1"/>
  <p:tag name="KSO_WM_UNIT_TEXT_FILL_FORE_SCHEMECOLOR_INDEX" val="7"/>
  <p:tag name="KSO_WM_UNIT_TEXT_FILL_TYPE" val="1"/>
  <p:tag name="KSO_WM_UNIT_USESOURCEFORMAT_APPLY" val="0"/>
</p:tagLst>
</file>

<file path=ppt/tags/tag298.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3_1"/>
  <p:tag name="KSO_WM_UNIT_ID" val="diagram160078_3*l_h_f*1_3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7"/>
  <p:tag name="KSO_WM_UNIT_TEXT_FILL_TYPE" val="1"/>
  <p:tag name="KSO_WM_UNIT_USESOURCEFORMAT_APPLY" val="0"/>
</p:tagLst>
</file>

<file path=ppt/tags/tag299.xml><?xml version="1.0" encoding="utf-8"?>
<p:tagLst xmlns:p="http://schemas.openxmlformats.org/presentationml/2006/main">
  <p:tag name="KSO_WM_SLIDE_ITEM_CNT" val="3"/>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2"/>
  <p:tag name="KSO_WM_UNIT_ID" val="diagram160221_4*m_i*1_2"/>
  <p:tag name="KSO_WM_UNIT_CLEAR" val="1"/>
  <p:tag name="KSO_WM_UNIT_LAYERLEVEL" val="1_1"/>
  <p:tag name="KSO_WM_UNIT_FILL_FORE_SCHEMECOLOR_INDEX" val="5"/>
  <p:tag name="KSO_WM_UNIT_FILL_TYPE" val="1"/>
  <p:tag name="KSO_WM_UNIT_TEXT_FILL_FORE_SCHEMECOLOR_INDEX" val="14"/>
  <p:tag name="KSO_WM_UNIT_TEXT_FILL_TYPE" val="1"/>
  <p:tag name="KSO_WM_UNIT_USESOURCEFORMAT_APPLY" val="1"/>
</p:tagLst>
</file>

<file path=ppt/tags/tag300.xml><?xml version="1.0" encoding="utf-8"?>
<p:tagLst xmlns:p="http://schemas.openxmlformats.org/presentationml/2006/main">
  <p:tag name="PA" val="v4.1.3"/>
</p:tagLst>
</file>

<file path=ppt/tags/tag301.xml><?xml version="1.0" encoding="utf-8"?>
<p:tagLst xmlns:p="http://schemas.openxmlformats.org/presentationml/2006/main">
  <p:tag name="PA" val="v4.1.3"/>
</p:tagLst>
</file>

<file path=ppt/tags/tag302.xml><?xml version="1.0" encoding="utf-8"?>
<p:tagLst xmlns:p="http://schemas.openxmlformats.org/presentationml/2006/main">
  <p:tag name="PA" val="v4.1.3"/>
</p:tagLst>
</file>

<file path=ppt/tags/tag303.xml><?xml version="1.0" encoding="utf-8"?>
<p:tagLst xmlns:p="http://schemas.openxmlformats.org/presentationml/2006/main">
  <p:tag name="PA" val="v4.1.3"/>
</p:tagLst>
</file>

<file path=ppt/tags/tag304.xml><?xml version="1.0" encoding="utf-8"?>
<p:tagLst xmlns:p="http://schemas.openxmlformats.org/presentationml/2006/main">
  <p:tag name="PA" val="v4.1.3"/>
</p:tagLst>
</file>

<file path=ppt/tags/tag305.xml><?xml version="1.0" encoding="utf-8"?>
<p:tagLst xmlns:p="http://schemas.openxmlformats.org/presentationml/2006/main">
  <p:tag name="PA" val="v4.1.3"/>
</p:tagLst>
</file>

<file path=ppt/tags/tag306.xml><?xml version="1.0" encoding="utf-8"?>
<p:tagLst xmlns:p="http://schemas.openxmlformats.org/presentationml/2006/main">
  <p:tag name="PA" val="v4.1.3"/>
</p:tagLst>
</file>

<file path=ppt/tags/tag307.xml><?xml version="1.0" encoding="utf-8"?>
<p:tagLst xmlns:p="http://schemas.openxmlformats.org/presentationml/2006/main">
  <p:tag name="PA" val="v4.1.3"/>
</p:tagLst>
</file>

<file path=ppt/tags/tag308.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2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2_1"/>
  <p:tag name="KSO_WM_UNIT_TEXT_FILL_FORE_SCHEMECOLOR_INDEX" val="14"/>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1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1_1"/>
  <p:tag name="KSO_WM_UNIT_TEXT_FILL_FORE_SCHEMECOLOR_INDEX" val="14"/>
  <p:tag name="KSO_WM_UNIT_TEXT_FILL_TYPE" val="1"/>
  <p:tag name="KSO_WM_UNIT_USESOURCEFORMAT_APPLY" val="0"/>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1_1"/>
  <p:tag name="KSO_WM_UNIT_ID" val="diagram160221_4*m_h_f*1_1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310.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3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3_1"/>
  <p:tag name="KSO_WM_UNIT_TEXT_FILL_FORE_SCHEMECOLOR_INDEX" val="14"/>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3_1"/>
  <p:tag name="KSO_WM_UNIT_ID" val="diagram20169550_3*l_h_i*1_3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2_1"/>
  <p:tag name="KSO_WM_UNIT_ID" val="diagram20169550_3*l_h_i*1_2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1_1"/>
  <p:tag name="KSO_WM_UNIT_ID" val="diagram20169550_3*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314.xml><?xml version="1.0" encoding="utf-8"?>
<p:tagLst xmlns:p="http://schemas.openxmlformats.org/presentationml/2006/main">
  <p:tag name="KSO_WM_SLIDE_ITEM_CNT" val="3"/>
</p:tagLst>
</file>

<file path=ppt/tags/tag315.xml><?xml version="1.0" encoding="utf-8"?>
<p:tagLst xmlns:p="http://schemas.openxmlformats.org/presentationml/2006/main">
  <p:tag name="PA" val="v4.1.3"/>
</p:tagLst>
</file>

<file path=ppt/tags/tag316.xml><?xml version="1.0" encoding="utf-8"?>
<p:tagLst xmlns:p="http://schemas.openxmlformats.org/presentationml/2006/main">
  <p:tag name="PA" val="v4.1.3"/>
</p:tagLst>
</file>

<file path=ppt/tags/tag317.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
  <p:tag name="KSO_WM_UNIT_ID" val="diagram160642_1*m_i*1_1"/>
  <p:tag name="KSO_WM_UNIT_CLEAR" val="1"/>
  <p:tag name="KSO_WM_UNIT_LAYERLEVEL" val="1_1"/>
  <p:tag name="KSO_WM_DIAGRAM_GROUP_CODE" val="m1-1"/>
  <p:tag name="KSO_WM_UNIT_FILL_FORE_SCHEMECOLOR_INDEX" val="5"/>
  <p:tag name="KSO_WM_UNIT_FILL_TYPE" val="1"/>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KSO_WM_TAG_VERSION" val="1.0"/>
  <p:tag name="KSO_WM_BEAUTIFY_FLAG" val="#wm#"/>
  <p:tag name="KSO_WM_UNIT_TYPE" val="i"/>
  <p:tag name="KSO_WM_UNIT_ID" val="diagram160642_1*i*1"/>
  <p:tag name="KSO_WM_TEMPLATE_CATEGORY" val="diagram"/>
  <p:tag name="KSO_WM_TEMPLATE_INDEX" val="160642"/>
  <p:tag name="KSO_WM_UNIT_INDEX" val="1"/>
</p:tagLst>
</file>

<file path=ppt/tags/tag319.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3"/>
  <p:tag name="KSO_WM_UNIT_ID" val="diagram160642_1*m_i*1_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2.xml><?xml version="1.0" encoding="utf-8"?>
<p:tagLst xmlns:p="http://schemas.openxmlformats.org/presentationml/2006/main">
  <p:tag name="KSO_WM_TAG_VERSION" val="1.0"/>
  <p:tag name="KSO_WM_BEAUTIFY_FLAG" val="#wm#"/>
  <p:tag name="KSO_WM_UNIT_TYPE" val="i"/>
  <p:tag name="KSO_WM_UNIT_ID" val="diagram160221_4*i*7"/>
  <p:tag name="KSO_WM_TEMPLATE_CATEGORY" val="diagram"/>
  <p:tag name="KSO_WM_TEMPLATE_INDEX" val="160221"/>
  <p:tag name="KSO_WM_UNIT_INDEX" val="7"/>
</p:tagLst>
</file>

<file path=ppt/tags/tag320.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1_1"/>
  <p:tag name="KSO_WM_UNIT_ID" val="diagram160642_1*m_h_f*1_1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4"/>
  <p:tag name="KSO_WM_UNIT_ID" val="diagram160642_1*m_i*1_4"/>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TAG_VERSION" val="1.0"/>
  <p:tag name="KSO_WM_BEAUTIFY_FLAG" val="#wm#"/>
  <p:tag name="KSO_WM_UNIT_TYPE" val="i"/>
  <p:tag name="KSO_WM_UNIT_ID" val="diagram160642_1*i*8"/>
  <p:tag name="KSO_WM_TEMPLATE_CATEGORY" val="diagram"/>
  <p:tag name="KSO_WM_TEMPLATE_INDEX" val="160642"/>
  <p:tag name="KSO_WM_UNIT_INDEX" val="8"/>
</p:tagLst>
</file>

<file path=ppt/tags/tag323.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5"/>
  <p:tag name="KSO_WM_UNIT_ID" val="diagram160642_1*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24.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2_1"/>
  <p:tag name="KSO_WM_UNIT_ID" val="diagram160642_1*m_h_f*1_2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25.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6"/>
  <p:tag name="KSO_WM_UNIT_ID" val="diagram160642_1*m_i*1_6"/>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26.xml><?xml version="1.0" encoding="utf-8"?>
<p:tagLst xmlns:p="http://schemas.openxmlformats.org/presentationml/2006/main">
  <p:tag name="KSO_WM_TAG_VERSION" val="1.0"/>
  <p:tag name="KSO_WM_BEAUTIFY_FLAG" val="#wm#"/>
  <p:tag name="KSO_WM_UNIT_TYPE" val="i"/>
  <p:tag name="KSO_WM_UNIT_ID" val="diagram160642_1*i*15"/>
  <p:tag name="KSO_WM_TEMPLATE_CATEGORY" val="diagram"/>
  <p:tag name="KSO_WM_TEMPLATE_INDEX" val="160642"/>
  <p:tag name="KSO_WM_UNIT_INDEX" val="15"/>
</p:tagLst>
</file>

<file path=ppt/tags/tag327.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7"/>
  <p:tag name="KSO_WM_UNIT_ID" val="diagram160642_1*m_i*1_7"/>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28.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5_1"/>
  <p:tag name="KSO_WM_UNIT_ID" val="diagram160642_1*m_h_f*1_5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29.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8"/>
  <p:tag name="KSO_WM_UNIT_ID" val="diagram160642_1*m_i*1_8"/>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3"/>
  <p:tag name="KSO_WM_UNIT_ID" val="diagram160221_4*m_i*1_3"/>
  <p:tag name="KSO_WM_UNIT_CLEAR" val="1"/>
  <p:tag name="KSO_WM_UNIT_LAYERLEVEL" val="1_1"/>
  <p:tag name="KSO_WM_UNIT_FILL_FORE_SCHEMECOLOR_INDEX" val="6"/>
  <p:tag name="KSO_WM_UNIT_FILL_TYPE" val="1"/>
  <p:tag name="KSO_WM_UNIT_TEXT_FILL_FORE_SCHEMECOLOR_INDEX" val="14"/>
  <p:tag name="KSO_WM_UNIT_TEXT_FILL_TYPE" val="1"/>
  <p:tag name="KSO_WM_UNIT_USESOURCEFORMAT_APPLY" val="1"/>
</p:tagLst>
</file>

<file path=ppt/tags/tag330.xml><?xml version="1.0" encoding="utf-8"?>
<p:tagLst xmlns:p="http://schemas.openxmlformats.org/presentationml/2006/main">
  <p:tag name="KSO_WM_TAG_VERSION" val="1.0"/>
  <p:tag name="KSO_WM_BEAUTIFY_FLAG" val="#wm#"/>
  <p:tag name="KSO_WM_UNIT_TYPE" val="i"/>
  <p:tag name="KSO_WM_UNIT_ID" val="diagram160642_1*i*22"/>
  <p:tag name="KSO_WM_TEMPLATE_CATEGORY" val="diagram"/>
  <p:tag name="KSO_WM_TEMPLATE_INDEX" val="160642"/>
  <p:tag name="KSO_WM_UNIT_INDEX" val="22"/>
</p:tagLst>
</file>

<file path=ppt/tags/tag331.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9"/>
  <p:tag name="KSO_WM_UNIT_ID" val="diagram160642_1*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32.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6_1"/>
  <p:tag name="KSO_WM_UNIT_ID" val="diagram160642_1*m_h_f*1_6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33.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0"/>
  <p:tag name="KSO_WM_UNIT_ID" val="diagram160642_1*m_i*1_10"/>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34.xml><?xml version="1.0" encoding="utf-8"?>
<p:tagLst xmlns:p="http://schemas.openxmlformats.org/presentationml/2006/main">
  <p:tag name="KSO_WM_TAG_VERSION" val="1.0"/>
  <p:tag name="KSO_WM_BEAUTIFY_FLAG" val="#wm#"/>
  <p:tag name="KSO_WM_UNIT_TYPE" val="i"/>
  <p:tag name="KSO_WM_UNIT_ID" val="diagram160642_1*i*30"/>
  <p:tag name="KSO_WM_TEMPLATE_CATEGORY" val="diagram"/>
  <p:tag name="KSO_WM_TEMPLATE_INDEX" val="160642"/>
  <p:tag name="KSO_WM_UNIT_INDEX" val="30"/>
</p:tagLst>
</file>

<file path=ppt/tags/tag335.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1"/>
  <p:tag name="KSO_WM_UNIT_ID" val="diagram160642_1*m_i*1_1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36.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3_1"/>
  <p:tag name="KSO_WM_UNIT_ID" val="diagram160642_1*m_h_f*1_3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37.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2"/>
  <p:tag name="KSO_WM_UNIT_ID" val="diagram160642_1*m_i*1_12"/>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38.xml><?xml version="1.0" encoding="utf-8"?>
<p:tagLst xmlns:p="http://schemas.openxmlformats.org/presentationml/2006/main">
  <p:tag name="KSO_WM_TAG_VERSION" val="1.0"/>
  <p:tag name="KSO_WM_BEAUTIFY_FLAG" val="#wm#"/>
  <p:tag name="KSO_WM_UNIT_TYPE" val="i"/>
  <p:tag name="KSO_WM_UNIT_ID" val="diagram160642_1*i*37"/>
  <p:tag name="KSO_WM_TEMPLATE_CATEGORY" val="diagram"/>
  <p:tag name="KSO_WM_TEMPLATE_INDEX" val="160642"/>
  <p:tag name="KSO_WM_UNIT_INDEX" val="37"/>
</p:tagLst>
</file>

<file path=ppt/tags/tag339.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3"/>
  <p:tag name="KSO_WM_UNIT_ID" val="diagram160642_1*m_i*1_13"/>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4"/>
  <p:tag name="KSO_WM_UNIT_ID" val="diagram160221_4*m_i*1_4"/>
  <p:tag name="KSO_WM_UNIT_CLEAR" val="1"/>
  <p:tag name="KSO_WM_UNIT_LAYERLEVEL" val="1_1"/>
  <p:tag name="KSO_WM_UNIT_FILL_FORE_SCHEMECOLOR_INDEX" val="6"/>
  <p:tag name="KSO_WM_UNIT_FILL_TYPE" val="1"/>
  <p:tag name="KSO_WM_UNIT_TEXT_FILL_FORE_SCHEMECOLOR_INDEX" val="14"/>
  <p:tag name="KSO_WM_UNIT_TEXT_FILL_TYPE" val="1"/>
  <p:tag name="KSO_WM_UNIT_USESOURCEFORMAT_APPLY" val="1"/>
</p:tagLst>
</file>

<file path=ppt/tags/tag340.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h_f"/>
  <p:tag name="KSO_WM_UNIT_INDEX" val="1_4_1"/>
  <p:tag name="KSO_WM_UNIT_ID" val="diagram160642_1*m_h_f*1_4_1"/>
  <p:tag name="KSO_WM_UNIT_CLEAR" val="1"/>
  <p:tag name="KSO_WM_UNIT_LAYERLEVEL" val="1_1_1"/>
  <p:tag name="KSO_WM_UNIT_VALUE" val="19"/>
  <p:tag name="KSO_WM_UNIT_HIGHLIGHT" val="0"/>
  <p:tag name="KSO_WM_UNIT_COMPATIBLE" val="0"/>
  <p:tag name="KSO_WM_UNIT_PRESET_TEXT_INDEX" val="4"/>
  <p:tag name="KSO_WM_UNIT_PRESET_TEXT_LEN" val="35"/>
  <p:tag name="KSO_WM_DIAGRAM_GROUP_CODE" val="m1-1"/>
  <p:tag name="KSO_WM_UNIT_TEXT_FILL_FORE_SCHEMECOLOR_INDEX" val="13"/>
  <p:tag name="KSO_WM_UNIT_TEXT_FILL_TYPE" val="1"/>
  <p:tag name="KSO_WM_UNIT_USESOURCEFORMAT_APPLY" val="0"/>
</p:tagLst>
</file>

<file path=ppt/tags/tag341.xml><?xml version="1.0" encoding="utf-8"?>
<p:tagLst xmlns:p="http://schemas.openxmlformats.org/presentationml/2006/main">
  <p:tag name="KSO_WM_TAG_VERSION" val="1.0"/>
  <p:tag name="KSO_WM_BEAUTIFY_FLAG" val="#wm#"/>
  <p:tag name="KSO_WM_TEMPLATE_CATEGORY" val="diagram"/>
  <p:tag name="KSO_WM_TEMPLATE_INDEX" val="160642"/>
  <p:tag name="KSO_WM_UNIT_TYPE" val="m_i"/>
  <p:tag name="KSO_WM_UNIT_INDEX" val="1_14"/>
  <p:tag name="KSO_WM_UNIT_ID" val="diagram160642_1*m_i*1_14"/>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 name="KSO_WM_UNIT_USESOURCEFORMAT_APPLY" val="0"/>
</p:tagLst>
</file>

<file path=ppt/tags/tag342.xml><?xml version="1.0" encoding="utf-8"?>
<p:tagLst xmlns:p="http://schemas.openxmlformats.org/presentationml/2006/main">
  <p:tag name="KSO_WM_SLIDE_ITEM_CNT" val="6"/>
</p:tagLst>
</file>

<file path=ppt/tags/tag343.xml><?xml version="1.0" encoding="utf-8"?>
<p:tagLst xmlns:p="http://schemas.openxmlformats.org/presentationml/2006/main">
  <p:tag name="PA" val="v4.1.3"/>
</p:tagLst>
</file>

<file path=ppt/tags/tag344.xml><?xml version="1.0" encoding="utf-8"?>
<p:tagLst xmlns:p="http://schemas.openxmlformats.org/presentationml/2006/main">
  <p:tag name="PA" val="v4.1.3"/>
</p:tagLst>
</file>

<file path=ppt/tags/tag345.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1_2"/>
  <p:tag name="KSO_WM_UNIT_ID" val="diagram20187818_4*l_h_i*1_1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LINE_FORE_SCHEMECOLOR_INDEX" val="6"/>
  <p:tag name="KSO_WM_UNIT_LINE_FILL_TYPE" val="2"/>
  <p:tag name="KSO_WM_UNIT_USESOURCEFORMAT_APPLY" val="0"/>
</p:tagLst>
</file>

<file path=ppt/tags/tag346.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1_1"/>
  <p:tag name="KSO_WM_UNIT_ID" val="diagram20187818_4*l_h_i*1_1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 name="KSO_WM_UNIT_USESOURCEFORMAT_APPLY" val="0"/>
</p:tagLst>
</file>

<file path=ppt/tags/tag347.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2_1"/>
  <p:tag name="KSO_WM_UNIT_ID" val="diagram20187818_4*l_h_i*1_2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348.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4_2"/>
  <p:tag name="KSO_WM_UNIT_ID" val="diagram20187818_4*l_h_i*1_4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LINE_FORE_SCHEMECOLOR_INDEX" val="8"/>
  <p:tag name="KSO_WM_UNIT_LINE_FILL_TYPE" val="2"/>
  <p:tag name="KSO_WM_UNIT_USESOURCEFORMAT_APPLY" val="0"/>
</p:tagLst>
</file>

<file path=ppt/tags/tag349.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4_1"/>
  <p:tag name="KSO_WM_UNIT_ID" val="diagram20187818_4*l_h_i*1_4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2_1"/>
  <p:tag name="KSO_WM_UNIT_ID" val="diagram160221_4*m_h_f*1_2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350.xml><?xml version="1.0" encoding="utf-8"?>
<p:tagLst xmlns:p="http://schemas.openxmlformats.org/presentationml/2006/main">
  <p:tag name="KSO_WM_TAG_VERSION" val="1.0"/>
  <p:tag name="KSO_WM_TEMPLATE_CATEGORY" val="diagram"/>
  <p:tag name="KSO_WM_TEMPLATE_INDEX" val="20187818"/>
  <p:tag name="KSO_WM_UNIT_TYPE" val="l_h_a"/>
  <p:tag name="KSO_WM_UNIT_INDEX" val="1_1_1"/>
  <p:tag name="KSO_WM_UNIT_ID" val="diagram20187818_4*l_h_a*1_1_1"/>
  <p:tag name="KSO_WM_UNIT_LAYERLEVEL" val="1_1_1"/>
  <p:tag name="KSO_WM_UNIT_VALUE" val="6"/>
  <p:tag name="KSO_WM_UNIT_HIGHLIGHT" val="0"/>
  <p:tag name="KSO_WM_UNIT_COMPATIBLE" val="0"/>
  <p:tag name="KSO_WM_BEAUTIFY_FLAG" val="#wm#"/>
  <p:tag name="KSO_WM_UNIT_PRESET_TEXT" val="单击此处添加标题"/>
  <p:tag name="KSO_WM_UNIT_ISCONTENTSTIT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0"/>
</p:tagLst>
</file>

<file path=ppt/tags/tag351.xml><?xml version="1.0" encoding="utf-8"?>
<p:tagLst xmlns:p="http://schemas.openxmlformats.org/presentationml/2006/main">
  <p:tag name="KSO_WM_TAG_VERSION" val="1.0"/>
  <p:tag name="KSO_WM_TEMPLATE_CATEGORY" val="diagram"/>
  <p:tag name="KSO_WM_TEMPLATE_INDEX" val="20187818"/>
  <p:tag name="KSO_WM_UNIT_TYPE" val="l_h_f"/>
  <p:tag name="KSO_WM_UNIT_INDEX" val="1_1_1"/>
  <p:tag name="KSO_WM_UNIT_ID" val="diagram20187818_4*l_h_f*1_1_1"/>
  <p:tag name="KSO_WM_UNIT_LAYERLEVEL" val="1_1_1"/>
  <p:tag name="KSO_WM_UNIT_VALUE" val="30"/>
  <p:tag name="KSO_WM_UNIT_HIGHLIGHT" val="0"/>
  <p:tag name="KSO_WM_UNIT_COMPATIBLE" val="0"/>
  <p:tag name="KSO_WM_BEAUTIFY_FLAG" val="#wm#"/>
  <p:tag name="KSO_WM_UNIT_PRESET_TEXT" val="单击此处添加文本具体内容"/>
  <p:tag name="KSO_WM_DIAGRAM_GROUP_CODE" val="l1-1"/>
  <p:tag name="KSO_WM_UNIT_DIAGRAM_ISNUMVISUAL" val="0"/>
  <p:tag name="KSO_WM_UNIT_DIAGRAM_ISREFERUNIT" val="0"/>
  <p:tag name="KSO_WM_UNIT_TEXT_FILL_FORE_SCHEMECOLOR_INDEX" val="1"/>
  <p:tag name="KSO_WM_UNIT_TEXT_FILL_TYPE" val="1"/>
  <p:tag name="KSO_WM_UNIT_USESOURCEFORMAT_APPLY" val="0"/>
</p:tagLst>
</file>

<file path=ppt/tags/tag352.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1"/>
  <p:tag name="KSO_WM_UNIT_ID" val="diagram20187818_4*l_i*1_11"/>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53.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3"/>
  <p:tag name="KSO_WM_UNIT_ID" val="diagram20187818_4*l_i*1_13"/>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54.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4"/>
  <p:tag name="KSO_WM_UNIT_ID" val="diagram20187818_4*l_i*1_14"/>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55.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
  <p:tag name="KSO_WM_UNIT_ID" val="diagram20187818_4*l_i*1_1"/>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56.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2"/>
  <p:tag name="KSO_WM_UNIT_ID" val="diagram20187818_4*l_i*1_12"/>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57.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5"/>
  <p:tag name="KSO_WM_UNIT_ID" val="diagram20187818_4*l_i*1_15"/>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0"/>
  <p:tag name="KSO_WM_UNIT_LINE_FILL_TYPE" val="2"/>
  <p:tag name="KSO_WM_UNIT_USESOURCEFORMAT_APPLY" val="0"/>
</p:tagLst>
</file>

<file path=ppt/tags/tag358.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6"/>
  <p:tag name="KSO_WM_UNIT_ID" val="diagram20187818_4*l_i*1_16"/>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LINE_FORE_SCHEMECOLOR_INDEX" val="10"/>
  <p:tag name="KSO_WM_UNIT_LINE_FILL_TYPE" val="2"/>
  <p:tag name="KSO_WM_UNIT_USESOURCEFORMAT_APPLY" val="0"/>
</p:tagLst>
</file>

<file path=ppt/tags/tag359.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7"/>
  <p:tag name="KSO_WM_UNIT_ID" val="diagram20187818_4*l_i*1_17"/>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6.xml><?xml version="1.0" encoding="utf-8"?>
<p:tagLst xmlns:p="http://schemas.openxmlformats.org/presentationml/2006/main">
  <p:tag name="KSO_WM_TAG_VERSION" val="1.0"/>
  <p:tag name="KSO_WM_BEAUTIFY_FLAG" val="#wm#"/>
  <p:tag name="KSO_WM_UNIT_TYPE" val="i"/>
  <p:tag name="KSO_WM_UNIT_ID" val="diagram160221_4*i*13"/>
  <p:tag name="KSO_WM_TEMPLATE_CATEGORY" val="diagram"/>
  <p:tag name="KSO_WM_TEMPLATE_INDEX" val="160221"/>
  <p:tag name="KSO_WM_UNIT_INDEX" val="13"/>
</p:tagLst>
</file>

<file path=ppt/tags/tag360.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8"/>
  <p:tag name="KSO_WM_UNIT_ID" val="diagram20187818_4*l_i*1_18"/>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61.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9"/>
  <p:tag name="KSO_WM_UNIT_ID" val="diagram20187818_4*l_i*1_19"/>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62.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20"/>
  <p:tag name="KSO_WM_UNIT_ID" val="diagram20187818_4*l_i*1_20"/>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3"/>
  <p:tag name="KSO_WM_UNIT_FILL_TYPE" val="1"/>
  <p:tag name="KSO_WM_UNIT_TEXT_FILL_FORE_SCHEMECOLOR_INDEX" val="2"/>
  <p:tag name="KSO_WM_UNIT_TEXT_FILL_TYPE" val="1"/>
  <p:tag name="KSO_WM_UNIT_USESOURCEFORMAT_APPLY" val="0"/>
</p:tagLst>
</file>

<file path=ppt/tags/tag363.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21"/>
  <p:tag name="KSO_WM_UNIT_ID" val="diagram20187818_4*l_i*1_21"/>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13"/>
  <p:tag name="KSO_WM_UNIT_TEXT_FILL_TYPE" val="1"/>
  <p:tag name="KSO_WM_UNIT_USESOURCEFORMAT_APPLY" val="0"/>
</p:tagLst>
</file>

<file path=ppt/tags/tag364.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2"/>
  <p:tag name="KSO_WM_UNIT_ID" val="diagram20187818_4*l_i*1_2"/>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13"/>
  <p:tag name="KSO_WM_UNIT_TEXT_FILL_TYPE" val="1"/>
  <p:tag name="KSO_WM_UNIT_USESOURCEFORMAT_APPLY" val="0"/>
</p:tagLst>
</file>

<file path=ppt/tags/tag365.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3"/>
  <p:tag name="KSO_WM_UNIT_ID" val="diagram20187818_4*l_i*1_3"/>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13"/>
  <p:tag name="KSO_WM_UNIT_TEXT_FILL_TYPE" val="1"/>
  <p:tag name="KSO_WM_UNIT_USESOURCEFORMAT_APPLY" val="0"/>
</p:tagLst>
</file>

<file path=ppt/tags/tag366.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5"/>
  <p:tag name="KSO_WM_UNIT_ID" val="diagram20187818_4*l_i*1_5"/>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67.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6"/>
  <p:tag name="KSO_WM_UNIT_ID" val="diagram20187818_4*l_i*1_6"/>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0"/>
</p:tagLst>
</file>

<file path=ppt/tags/tag368.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7"/>
  <p:tag name="KSO_WM_UNIT_ID" val="diagram20187818_4*l_i*1_7"/>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69.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8"/>
  <p:tag name="KSO_WM_UNIT_ID" val="diagram20187818_4*l_i*1_8"/>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0"/>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5"/>
  <p:tag name="KSO_WM_UNIT_ID" val="diagram160221_4*m_i*1_5"/>
  <p:tag name="KSO_WM_UNIT_CLEAR" val="1"/>
  <p:tag name="KSO_WM_UNIT_LAYERLEVEL" val="1_1"/>
  <p:tag name="KSO_WM_UNIT_FILL_FORE_SCHEMECOLOR_INDEX" val="7"/>
  <p:tag name="KSO_WM_UNIT_FILL_TYPE" val="1"/>
  <p:tag name="KSO_WM_UNIT_TEXT_FILL_FORE_SCHEMECOLOR_INDEX" val="14"/>
  <p:tag name="KSO_WM_UNIT_TEXT_FILL_TYPE" val="1"/>
  <p:tag name="KSO_WM_UNIT_USESOURCEFORMAT_APPLY" val="1"/>
</p:tagLst>
</file>

<file path=ppt/tags/tag370.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9"/>
  <p:tag name="KSO_WM_UNIT_ID" val="diagram20187818_4*l_i*1_9"/>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0"/>
</p:tagLst>
</file>

<file path=ppt/tags/tag371.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4"/>
  <p:tag name="KSO_WM_UNIT_ID" val="diagram20187818_4*l_i*1_4"/>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72.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1_3"/>
  <p:tag name="KSO_WM_UNIT_ID" val="diagram20187818_4*l_h_i*1_1_3"/>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2"/>
  <p:tag name="KSO_WM_UNIT_TEXT_FILL_TYPE" val="1"/>
  <p:tag name="KSO_WM_UNIT_USESOURCEFORMAT_APPLY" val="0"/>
</p:tagLst>
</file>

<file path=ppt/tags/tag373.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2_3"/>
  <p:tag name="KSO_WM_UNIT_ID" val="diagram20187818_4*l_h_i*1_2_3"/>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 name="KSO_WM_UNIT_USESOURCEFORMAT_APPLY" val="0"/>
</p:tagLst>
</file>

<file path=ppt/tags/tag374.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4_3"/>
  <p:tag name="KSO_WM_UNIT_ID" val="diagram20187818_4*l_h_i*1_4_3"/>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8"/>
  <p:tag name="KSO_WM_UNIT_FILL_TYPE" val="1"/>
  <p:tag name="KSO_WM_UNIT_TEXT_FILL_FORE_SCHEMECOLOR_INDEX" val="2"/>
  <p:tag name="KSO_WM_UNIT_TEXT_FILL_TYPE" val="1"/>
  <p:tag name="KSO_WM_UNIT_USESOURCEFORMAT_APPLY" val="0"/>
</p:tagLst>
</file>

<file path=ppt/tags/tag375.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2_2"/>
  <p:tag name="KSO_WM_UNIT_ID" val="diagram20187818_4*l_h_i*1_2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USESOURCEFORMAT_APPLY" val="0"/>
</p:tagLst>
</file>

<file path=ppt/tags/tag376.xml><?xml version="1.0" encoding="utf-8"?>
<p:tagLst xmlns:p="http://schemas.openxmlformats.org/presentationml/2006/main">
  <p:tag name="KSO_WM_TAG_VERSION" val="1.0"/>
  <p:tag name="KSO_WM_TEMPLATE_CATEGORY" val="diagram"/>
  <p:tag name="KSO_WM_TEMPLATE_INDEX" val="20187818"/>
  <p:tag name="KSO_WM_UNIT_TYPE" val="l_i"/>
  <p:tag name="KSO_WM_UNIT_INDEX" val="1_10"/>
  <p:tag name="KSO_WM_UNIT_ID" val="diagram20187818_4*l_i*1_10"/>
  <p:tag name="KSO_WM_UNIT_LAYERLEVEL" val="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10"/>
  <p:tag name="KSO_WM_UNIT_FILL_TYPE" val="1"/>
  <p:tag name="KSO_WM_UNIT_TEXT_FILL_FORE_SCHEMECOLOR_INDEX" val="2"/>
  <p:tag name="KSO_WM_UNIT_TEXT_FILL_TYPE" val="1"/>
  <p:tag name="KSO_WM_UNIT_USESOURCEFORMAT_APPLY" val="0"/>
</p:tagLst>
</file>

<file path=ppt/tags/tag377.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3_2"/>
  <p:tag name="KSO_WM_UNIT_ID" val="diagram20187818_4*l_h_i*1_3_2"/>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7"/>
  <p:tag name="KSO_WM_UNIT_FILL_TYPE" val="1"/>
  <p:tag name="KSO_WM_UNIT_TEXT_FILL_FORE_SCHEMECOLOR_INDEX" val="2"/>
  <p:tag name="KSO_WM_UNIT_TEXT_FILL_TYPE" val="1"/>
  <p:tag name="KSO_WM_UNIT_USESOURCEFORMAT_APPLY" val="0"/>
</p:tagLst>
</file>

<file path=ppt/tags/tag378.xml><?xml version="1.0" encoding="utf-8"?>
<p:tagLst xmlns:p="http://schemas.openxmlformats.org/presentationml/2006/main">
  <p:tag name="KSO_WM_TAG_VERSION" val="1.0"/>
  <p:tag name="KSO_WM_TEMPLATE_CATEGORY" val="diagram"/>
  <p:tag name="KSO_WM_TEMPLATE_INDEX" val="20187818"/>
  <p:tag name="KSO_WM_UNIT_ID" val="diagram20187818_4*l_h_i*1_3_3"/>
  <p:tag name="KSO_WM_UNIT_LAYERLEVEL" val="1_1_1"/>
  <p:tag name="KSO_WM_BEAUTIFY_FLAG" val="#wm#"/>
  <p:tag name="KSO_WM_UNIT_HIGHLIGHT" val="0"/>
  <p:tag name="KSO_WM_UNIT_COMPATIBLE" val="0"/>
  <p:tag name="KSO_WM_DIAGRAM_GROUP_CODE" val="l1-1"/>
  <p:tag name="KSO_WM_UNIT_TYPE" val="l_h_i"/>
  <p:tag name="KSO_WM_UNIT_INDEX" val="1_3_3"/>
  <p:tag name="KSO_WM_UNIT_DIAGRAM_ISNUMVISUAL" val="0"/>
  <p:tag name="KSO_WM_UNIT_DIAGRAM_ISREFERUNIT" val="0"/>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 name="KSO_WM_UNIT_USESOURCEFORMAT_APPLY" val="0"/>
</p:tagLst>
</file>

<file path=ppt/tags/tag379.xml><?xml version="1.0" encoding="utf-8"?>
<p:tagLst xmlns:p="http://schemas.openxmlformats.org/presentationml/2006/main">
  <p:tag name="KSO_WM_TAG_VERSION" val="1.0"/>
  <p:tag name="KSO_WM_TEMPLATE_CATEGORY" val="diagram"/>
  <p:tag name="KSO_WM_TEMPLATE_INDEX" val="20187818"/>
  <p:tag name="KSO_WM_UNIT_TYPE" val="l_h_i"/>
  <p:tag name="KSO_WM_UNIT_INDEX" val="1_3_1"/>
  <p:tag name="KSO_WM_UNIT_ID" val="diagram20187818_4*l_h_i*1_3_1"/>
  <p:tag name="KSO_WM_UNIT_LAYERLEVEL" val="1_1_1"/>
  <p:tag name="KSO_WM_BEAUTIFY_FLAG" val="#wm#"/>
  <p:tag name="KSO_WM_UNIT_HIGHLIGHT" val="0"/>
  <p:tag name="KSO_WM_UNIT_COMPATIBLE" val="0"/>
  <p:tag name="KSO_WM_DIAGRAM_GROUP_CODE" val="l1-1"/>
  <p:tag name="KSO_WM_UNIT_DIAGRAM_ISNUMVISUAL" val="0"/>
  <p:tag name="KSO_WM_UNIT_DIAGRAM_ISREFERUNIT" val="0"/>
  <p:tag name="KSO_WM_UNIT_FILL_FORE_SCHEMECOLOR_INDEX" val="7"/>
  <p:tag name="KSO_WM_UNIT_FILL_TYPE" val="1"/>
  <p:tag name="KSO_WM_UNIT_LINE_FORE_SCHEMECOLOR_INDEX" val="7"/>
  <p:tag name="KSO_WM_UNIT_LINE_FILL_TYPE" val="2"/>
  <p:tag name="KSO_WM_UNIT_USESOURCEFORMAT_APPLY" val="0"/>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6"/>
  <p:tag name="KSO_WM_UNIT_ID" val="diagram160221_4*m_i*1_6"/>
  <p:tag name="KSO_WM_UNIT_CLEAR" val="1"/>
  <p:tag name="KSO_WM_UNIT_LAYERLEVEL" val="1_1"/>
  <p:tag name="KSO_WM_UNIT_FILL_FORE_SCHEMECOLOR_INDEX" val="7"/>
  <p:tag name="KSO_WM_UNIT_FILL_TYPE" val="1"/>
  <p:tag name="KSO_WM_UNIT_TEXT_FILL_FORE_SCHEMECOLOR_INDEX" val="14"/>
  <p:tag name="KSO_WM_UNIT_TEXT_FILL_TYPE" val="1"/>
  <p:tag name="KSO_WM_UNIT_USESOURCEFORMAT_APPLY" val="1"/>
</p:tagLst>
</file>

<file path=ppt/tags/tag380.xml><?xml version="1.0" encoding="utf-8"?>
<p:tagLst xmlns:p="http://schemas.openxmlformats.org/presentationml/2006/main">
  <p:tag name="KSO_WM_TAG_VERSION" val="1.0"/>
  <p:tag name="KSO_WM_TEMPLATE_CATEGORY" val="diagram"/>
  <p:tag name="KSO_WM_TEMPLATE_INDEX" val="20187818"/>
  <p:tag name="KSO_WM_UNIT_TYPE" val="l_h_a"/>
  <p:tag name="KSO_WM_UNIT_INDEX" val="1_3_1"/>
  <p:tag name="KSO_WM_UNIT_ID" val="diagram20187818_4*l_h_a*1_3_1"/>
  <p:tag name="KSO_WM_UNIT_LAYERLEVEL" val="1_1_1"/>
  <p:tag name="KSO_WM_UNIT_VALUE" val="6"/>
  <p:tag name="KSO_WM_UNIT_HIGHLIGHT" val="0"/>
  <p:tag name="KSO_WM_UNIT_COMPATIBLE" val="0"/>
  <p:tag name="KSO_WM_BEAUTIFY_FLAG" val="#wm#"/>
  <p:tag name="KSO_WM_UNIT_PRESET_TEXT" val="单击此处添加标题"/>
  <p:tag name="KSO_WM_UNIT_ISCONTENTSTIT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0"/>
</p:tagLst>
</file>

<file path=ppt/tags/tag381.xml><?xml version="1.0" encoding="utf-8"?>
<p:tagLst xmlns:p="http://schemas.openxmlformats.org/presentationml/2006/main">
  <p:tag name="KSO_WM_TAG_VERSION" val="1.0"/>
  <p:tag name="KSO_WM_TEMPLATE_CATEGORY" val="diagram"/>
  <p:tag name="KSO_WM_TEMPLATE_INDEX" val="20187818"/>
  <p:tag name="KSO_WM_UNIT_TYPE" val="l_h_f"/>
  <p:tag name="KSO_WM_UNIT_INDEX" val="1_3_1"/>
  <p:tag name="KSO_WM_UNIT_ID" val="diagram20187818_4*l_h_f*1_3_1"/>
  <p:tag name="KSO_WM_UNIT_LAYERLEVEL" val="1_1_1"/>
  <p:tag name="KSO_WM_UNIT_VALUE" val="30"/>
  <p:tag name="KSO_WM_UNIT_HIGHLIGHT" val="0"/>
  <p:tag name="KSO_WM_UNIT_COMPATIBLE" val="0"/>
  <p:tag name="KSO_WM_BEAUTIFY_FLAG" val="#wm#"/>
  <p:tag name="KSO_WM_UNIT_PRESET_TEXT" val="单击此处添加文本具体内容"/>
  <p:tag name="KSO_WM_DIAGRAM_GROUP_CODE" val="l1-1"/>
  <p:tag name="KSO_WM_UNIT_DIAGRAM_ISNUMVISUAL" val="0"/>
  <p:tag name="KSO_WM_UNIT_DIAGRAM_ISREFERUNIT" val="0"/>
  <p:tag name="KSO_WM_UNIT_TEXT_FILL_FORE_SCHEMECOLOR_INDEX" val="1"/>
  <p:tag name="KSO_WM_UNIT_TEXT_FILL_TYPE" val="1"/>
  <p:tag name="KSO_WM_UNIT_USESOURCEFORMAT_APPLY" val="0"/>
</p:tagLst>
</file>

<file path=ppt/tags/tag382.xml><?xml version="1.0" encoding="utf-8"?>
<p:tagLst xmlns:p="http://schemas.openxmlformats.org/presentationml/2006/main">
  <p:tag name="KSO_WM_TAG_VERSION" val="1.0"/>
  <p:tag name="KSO_WM_TEMPLATE_CATEGORY" val="diagram"/>
  <p:tag name="KSO_WM_TEMPLATE_INDEX" val="20187818"/>
  <p:tag name="KSO_WM_UNIT_TYPE" val="l_h_a"/>
  <p:tag name="KSO_WM_UNIT_INDEX" val="1_2_1"/>
  <p:tag name="KSO_WM_UNIT_ID" val="diagram20187818_4*l_h_a*1_2_1"/>
  <p:tag name="KSO_WM_UNIT_LAYERLEVEL" val="1_1_1"/>
  <p:tag name="KSO_WM_UNIT_VALUE" val="6"/>
  <p:tag name="KSO_WM_UNIT_HIGHLIGHT" val="0"/>
  <p:tag name="KSO_WM_UNIT_COMPATIBLE" val="0"/>
  <p:tag name="KSO_WM_BEAUTIFY_FLAG" val="#wm#"/>
  <p:tag name="KSO_WM_UNIT_PRESET_TEXT" val="单击此处添加标题"/>
  <p:tag name="KSO_WM_UNIT_ISCONTENTSTIT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0"/>
</p:tagLst>
</file>

<file path=ppt/tags/tag383.xml><?xml version="1.0" encoding="utf-8"?>
<p:tagLst xmlns:p="http://schemas.openxmlformats.org/presentationml/2006/main">
  <p:tag name="KSO_WM_TAG_VERSION" val="1.0"/>
  <p:tag name="KSO_WM_TEMPLATE_CATEGORY" val="diagram"/>
  <p:tag name="KSO_WM_TEMPLATE_INDEX" val="20187818"/>
  <p:tag name="KSO_WM_UNIT_TYPE" val="l_h_f"/>
  <p:tag name="KSO_WM_UNIT_INDEX" val="1_2_1"/>
  <p:tag name="KSO_WM_UNIT_ID" val="diagram20187818_4*l_h_f*1_2_1"/>
  <p:tag name="KSO_WM_UNIT_LAYERLEVEL" val="1_1_1"/>
  <p:tag name="KSO_WM_UNIT_VALUE" val="32"/>
  <p:tag name="KSO_WM_UNIT_HIGHLIGHT" val="0"/>
  <p:tag name="KSO_WM_UNIT_COMPATIBLE" val="0"/>
  <p:tag name="KSO_WM_BEAUTIFY_FLAG" val="#wm#"/>
  <p:tag name="KSO_WM_UNIT_PRESET_TEXT" val="单击此处添加文本具体内容"/>
  <p:tag name="KSO_WM_DIAGRAM_GROUP_CODE" val="l1-1"/>
  <p:tag name="KSO_WM_UNIT_DIAGRAM_ISNUMVISUAL" val="0"/>
  <p:tag name="KSO_WM_UNIT_DIAGRAM_ISREFERUNIT" val="0"/>
  <p:tag name="KSO_WM_UNIT_TEXT_FILL_FORE_SCHEMECOLOR_INDEX" val="1"/>
  <p:tag name="KSO_WM_UNIT_TEXT_FILL_TYPE" val="1"/>
  <p:tag name="KSO_WM_UNIT_USESOURCEFORMAT_APPLY" val="0"/>
</p:tagLst>
</file>

<file path=ppt/tags/tag384.xml><?xml version="1.0" encoding="utf-8"?>
<p:tagLst xmlns:p="http://schemas.openxmlformats.org/presentationml/2006/main">
  <p:tag name="KSO_WM_TAG_VERSION" val="1.0"/>
  <p:tag name="KSO_WM_TEMPLATE_CATEGORY" val="diagram"/>
  <p:tag name="KSO_WM_TEMPLATE_INDEX" val="20187818"/>
  <p:tag name="KSO_WM_UNIT_TYPE" val="l_h_a"/>
  <p:tag name="KSO_WM_UNIT_INDEX" val="1_4_1"/>
  <p:tag name="KSO_WM_UNIT_ID" val="diagram20187818_4*l_h_a*1_4_1"/>
  <p:tag name="KSO_WM_UNIT_LAYERLEVEL" val="1_1_1"/>
  <p:tag name="KSO_WM_UNIT_VALUE" val="6"/>
  <p:tag name="KSO_WM_UNIT_HIGHLIGHT" val="0"/>
  <p:tag name="KSO_WM_UNIT_COMPATIBLE" val="0"/>
  <p:tag name="KSO_WM_BEAUTIFY_FLAG" val="#wm#"/>
  <p:tag name="KSO_WM_UNIT_PRESET_TEXT" val="单击此处添加标题"/>
  <p:tag name="KSO_WM_UNIT_ISCONTENTSTITLE" val="0"/>
  <p:tag name="KSO_WM_DIAGRAM_GROUP_CODE" val="l1-1"/>
  <p:tag name="KSO_WM_UNIT_DIAGRAM_ISNUMVISUAL" val="0"/>
  <p:tag name="KSO_WM_UNIT_DIAGRAM_ISREFERUNIT" val="0"/>
  <p:tag name="KSO_WM_UNIT_TEXT_FILL_FORE_SCHEMECOLOR_INDEX" val="13"/>
  <p:tag name="KSO_WM_UNIT_TEXT_FILL_TYPE" val="1"/>
  <p:tag name="KSO_WM_UNIT_USESOURCEFORMAT_APPLY" val="0"/>
</p:tagLst>
</file>

<file path=ppt/tags/tag385.xml><?xml version="1.0" encoding="utf-8"?>
<p:tagLst xmlns:p="http://schemas.openxmlformats.org/presentationml/2006/main">
  <p:tag name="KSO_WM_TAG_VERSION" val="1.0"/>
  <p:tag name="KSO_WM_TEMPLATE_CATEGORY" val="diagram"/>
  <p:tag name="KSO_WM_TEMPLATE_INDEX" val="20187818"/>
  <p:tag name="KSO_WM_UNIT_TYPE" val="l_h_f"/>
  <p:tag name="KSO_WM_UNIT_INDEX" val="1_4_1"/>
  <p:tag name="KSO_WM_UNIT_ID" val="diagram20187818_4*l_h_f*1_4_1"/>
  <p:tag name="KSO_WM_UNIT_LAYERLEVEL" val="1_1_1"/>
  <p:tag name="KSO_WM_UNIT_VALUE" val="32"/>
  <p:tag name="KSO_WM_UNIT_HIGHLIGHT" val="0"/>
  <p:tag name="KSO_WM_UNIT_COMPATIBLE" val="0"/>
  <p:tag name="KSO_WM_BEAUTIFY_FLAG" val="#wm#"/>
  <p:tag name="KSO_WM_UNIT_PRESET_TEXT" val="单击此处添加文本具体内容"/>
  <p:tag name="KSO_WM_DIAGRAM_GROUP_CODE" val="l1-1"/>
  <p:tag name="KSO_WM_UNIT_DIAGRAM_ISNUMVISUAL" val="0"/>
  <p:tag name="KSO_WM_UNIT_DIAGRAM_ISREFERUNIT" val="0"/>
  <p:tag name="KSO_WM_UNIT_TEXT_FILL_FORE_SCHEMECOLOR_INDEX" val="1"/>
  <p:tag name="KSO_WM_UNIT_TEXT_FILL_TYPE" val="1"/>
  <p:tag name="KSO_WM_UNIT_USESOURCEFORMAT_APPLY" val="0"/>
</p:tagLst>
</file>

<file path=ppt/tags/tag386.xml><?xml version="1.0" encoding="utf-8"?>
<p:tagLst xmlns:p="http://schemas.openxmlformats.org/presentationml/2006/main">
  <p:tag name="KSO_WM_SLIDE_ITEM_CNT" val="4"/>
</p:tagLst>
</file>

<file path=ppt/tags/tag387.xml><?xml version="1.0" encoding="utf-8"?>
<p:tagLst xmlns:p="http://schemas.openxmlformats.org/presentationml/2006/main">
  <p:tag name="PA" val="v4.1.3"/>
</p:tagLst>
</file>

<file path=ppt/tags/tag388.xml><?xml version="1.0" encoding="utf-8"?>
<p:tagLst xmlns:p="http://schemas.openxmlformats.org/presentationml/2006/main">
  <p:tag name="PA" val="v4.1.3"/>
</p:tagLst>
</file>

<file path=ppt/tags/tag389.xml><?xml version="1.0" encoding="utf-8"?>
<p:tagLst xmlns:p="http://schemas.openxmlformats.org/presentationml/2006/main">
  <p:tag name="PA" val="v4.1.3"/>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3_1"/>
  <p:tag name="KSO_WM_UNIT_ID" val="diagram160221_4*m_h_f*1_3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390.xml><?xml version="1.0" encoding="utf-8"?>
<p:tagLst xmlns:p="http://schemas.openxmlformats.org/presentationml/2006/main">
  <p:tag name="PA" val="v4.1.3"/>
</p:tagLst>
</file>

<file path=ppt/tags/tag391.xml><?xml version="1.0" encoding="utf-8"?>
<p:tagLst xmlns:p="http://schemas.openxmlformats.org/presentationml/2006/main">
  <p:tag name="PA" val="v4.1.3"/>
</p:tagLst>
</file>

<file path=ppt/tags/tag392.xml><?xml version="1.0" encoding="utf-8"?>
<p:tagLst xmlns:p="http://schemas.openxmlformats.org/presentationml/2006/main">
  <p:tag name="PA" val="v4.1.3"/>
</p:tagLst>
</file>

<file path=ppt/tags/tag393.xml><?xml version="1.0" encoding="utf-8"?>
<p:tagLst xmlns:p="http://schemas.openxmlformats.org/presentationml/2006/main">
  <p:tag name="PA" val="v4.1.3"/>
</p:tagLst>
</file>

<file path=ppt/tags/tag394.xml><?xml version="1.0" encoding="utf-8"?>
<p:tagLst xmlns:p="http://schemas.openxmlformats.org/presentationml/2006/main">
  <p:tag name="PA" val="v4.1.3"/>
</p:tagLst>
</file>

<file path=ppt/tags/tag395.xml><?xml version="1.0" encoding="utf-8"?>
<p:tagLst xmlns:p="http://schemas.openxmlformats.org/presentationml/2006/main">
  <p:tag name="PA" val="v4.1.3"/>
</p:tagLst>
</file>

<file path=ppt/tags/tag396.xml><?xml version="1.0" encoding="utf-8"?>
<p:tagLst xmlns:p="http://schemas.openxmlformats.org/presentationml/2006/main">
  <p:tag name="PA" val="v4.1.3"/>
</p:tagLst>
</file>

<file path=ppt/tags/tag397.xml><?xml version="1.0" encoding="utf-8"?>
<p:tagLst xmlns:p="http://schemas.openxmlformats.org/presentationml/2006/main">
  <p:tag name="PA" val="v4.1.3"/>
</p:tagLst>
</file>

<file path=ppt/tags/tag398.xml><?xml version="1.0" encoding="utf-8"?>
<p:tagLst xmlns:p="http://schemas.openxmlformats.org/presentationml/2006/main">
  <p:tag name="PA" val="v4.1.3"/>
</p:tagLst>
</file>

<file path=ppt/tags/tag399.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SLIDE_ITEM_CNT" val="3"/>
</p:tagLst>
</file>

<file path=ppt/tags/tag400.xml><?xml version="1.0" encoding="utf-8"?>
<p:tagLst xmlns:p="http://schemas.openxmlformats.org/presentationml/2006/main">
  <p:tag name="PA" val="v4.1.3"/>
</p:tagLst>
</file>

<file path=ppt/tags/tag401.xml><?xml version="1.0" encoding="utf-8"?>
<p:tagLst xmlns:p="http://schemas.openxmlformats.org/presentationml/2006/main">
  <p:tag name="PA" val="v4.1.3"/>
</p:tagLst>
</file>

<file path=ppt/tags/tag402.xml><?xml version="1.0" encoding="utf-8"?>
<p:tagLst xmlns:p="http://schemas.openxmlformats.org/presentationml/2006/main">
  <p:tag name="PA" val="v4.1.3"/>
</p:tagLst>
</file>

<file path=ppt/tags/tag403.xml><?xml version="1.0" encoding="utf-8"?>
<p:tagLst xmlns:p="http://schemas.openxmlformats.org/presentationml/2006/main">
  <p:tag name="PA" val="v4.1.3"/>
</p:tagLst>
</file>

<file path=ppt/tags/tag404.xml><?xml version="1.0" encoding="utf-8"?>
<p:tagLst xmlns:p="http://schemas.openxmlformats.org/presentationml/2006/main">
  <p:tag name="PA" val="v4.1.3"/>
</p:tagLst>
</file>

<file path=ppt/tags/tag405.xml><?xml version="1.0" encoding="utf-8"?>
<p:tagLst xmlns:p="http://schemas.openxmlformats.org/presentationml/2006/main">
  <p:tag name="PA" val="v4.1.3"/>
</p:tagLst>
</file>

<file path=ppt/tags/tag406.xml><?xml version="1.0" encoding="utf-8"?>
<p:tagLst xmlns:p="http://schemas.openxmlformats.org/presentationml/2006/main">
  <p:tag name="PA" val="v4.1.3"/>
</p:tagLst>
</file>

<file path=ppt/tags/tag407.xml><?xml version="1.0" encoding="utf-8"?>
<p:tagLst xmlns:p="http://schemas.openxmlformats.org/presentationml/2006/main">
  <p:tag name="PA" val="v4.1.3"/>
</p:tagLst>
</file>

<file path=ppt/tags/tag408.xml><?xml version="1.0" encoding="utf-8"?>
<p:tagLst xmlns:p="http://schemas.openxmlformats.org/presentationml/2006/main">
  <p:tag name="PA" val="v4.1.3"/>
</p:tagLst>
</file>

<file path=ppt/tags/tag409.xml><?xml version="1.0" encoding="utf-8"?>
<p:tagLst xmlns:p="http://schemas.openxmlformats.org/presentationml/2006/main">
  <p:tag name="PA" val="v4.1.3"/>
</p:tagLst>
</file>

<file path=ppt/tags/tag41.xml><?xml version="1.0" encoding="utf-8"?>
<p:tagLst xmlns:p="http://schemas.openxmlformats.org/presentationml/2006/main">
  <p:tag name="PA" val="v4.1.3"/>
</p:tagLst>
</file>

<file path=ppt/tags/tag410.xml><?xml version="1.0" encoding="utf-8"?>
<p:tagLst xmlns:p="http://schemas.openxmlformats.org/presentationml/2006/main">
  <p:tag name="KSO_WM_DOC_GUID" val="{ebae741e-f6be-4508-b345-b70f422bb642}"/>
</p:tagLst>
</file>

<file path=ppt/tags/tag42.xml><?xml version="1.0" encoding="utf-8"?>
<p:tagLst xmlns:p="http://schemas.openxmlformats.org/presentationml/2006/main">
  <p:tag name="PA" val="v4.1.3"/>
</p:tagLst>
</file>

<file path=ppt/tags/tag43.xml><?xml version="1.0" encoding="utf-8"?>
<p:tagLst xmlns:p="http://schemas.openxmlformats.org/presentationml/2006/main">
  <p:tag name="KSO_WM_TAG_VERSION" val="1.0"/>
  <p:tag name="KSO_WM_BEAUTIFY_FLAG" val="#wm#"/>
  <p:tag name="KSO_WM_UNIT_TYPE" val="i"/>
  <p:tag name="KSO_WM_UNIT_ID" val="diagram160659_4*i*0"/>
  <p:tag name="KSO_WM_TEMPLATE_CATEGORY" val="diagram"/>
  <p:tag name="KSO_WM_TEMPLATE_INDEX" val="160659"/>
  <p:tag name="KSO_WM_UNIT_INDEX" val="0"/>
</p:tagLst>
</file>

<file path=ppt/tags/tag44.xml><?xml version="1.0" encoding="utf-8"?>
<p:tagLst xmlns:p="http://schemas.openxmlformats.org/presentationml/2006/main">
  <p:tag name="KSO_WM_TEMPLATE_CATEGORY" val="diagram"/>
  <p:tag name="KSO_WM_TEMPLATE_INDEX" val="160659"/>
  <p:tag name="KSO_WM_UNIT_TYPE" val="l_i"/>
  <p:tag name="KSO_WM_UNIT_INDEX" val="1_1"/>
  <p:tag name="KSO_WM_UNIT_ID" val="diagram160659_4*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160659"/>
  <p:tag name="KSO_WM_UNIT_TYPE" val="l_h_f"/>
  <p:tag name="KSO_WM_UNIT_INDEX" val="1_1_1"/>
  <p:tag name="KSO_WM_UNIT_ID" val="diagram160659_4*l_h_f*1_1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6.xml><?xml version="1.0" encoding="utf-8"?>
<p:tagLst xmlns:p="http://schemas.openxmlformats.org/presentationml/2006/main">
  <p:tag name="KSO_WM_TAG_VERSION" val="1.0"/>
  <p:tag name="KSO_WM_BEAUTIFY_FLAG" val="#wm#"/>
  <p:tag name="KSO_WM_UNIT_TYPE" val="i"/>
  <p:tag name="KSO_WM_UNIT_ID" val="diagram160659_4*i*5"/>
  <p:tag name="KSO_WM_TEMPLATE_CATEGORY" val="diagram"/>
  <p:tag name="KSO_WM_TEMPLATE_INDEX" val="160659"/>
  <p:tag name="KSO_WM_UNIT_INDEX" val="5"/>
</p:tagLst>
</file>

<file path=ppt/tags/tag47.xml><?xml version="1.0" encoding="utf-8"?>
<p:tagLst xmlns:p="http://schemas.openxmlformats.org/presentationml/2006/main">
  <p:tag name="KSO_WM_TEMPLATE_CATEGORY" val="diagram"/>
  <p:tag name="KSO_WM_TEMPLATE_INDEX" val="160659"/>
  <p:tag name="KSO_WM_UNIT_TYPE" val="l_i"/>
  <p:tag name="KSO_WM_UNIT_INDEX" val="1_2"/>
  <p:tag name="KSO_WM_UNIT_ID" val="diagram160659_4*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160659"/>
  <p:tag name="KSO_WM_UNIT_TYPE" val="l_h_f"/>
  <p:tag name="KSO_WM_UNIT_INDEX" val="1_2_1"/>
  <p:tag name="KSO_WM_UNIT_ID" val="diagram160659_4*l_h_f*1_2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49.xml><?xml version="1.0" encoding="utf-8"?>
<p:tagLst xmlns:p="http://schemas.openxmlformats.org/presentationml/2006/main">
  <p:tag name="KSO_WM_TAG_VERSION" val="1.0"/>
  <p:tag name="KSO_WM_BEAUTIFY_FLAG" val="#wm#"/>
  <p:tag name="KSO_WM_UNIT_TYPE" val="i"/>
  <p:tag name="KSO_WM_UNIT_ID" val="diagram160659_4*i*10"/>
  <p:tag name="KSO_WM_TEMPLATE_CATEGORY" val="diagram"/>
  <p:tag name="KSO_WM_TEMPLATE_INDEX" val="160659"/>
  <p:tag name="KSO_WM_UNIT_INDEX" val="10"/>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160659"/>
  <p:tag name="KSO_WM_UNIT_TYPE" val="l_i"/>
  <p:tag name="KSO_WM_UNIT_INDEX" val="1_3"/>
  <p:tag name="KSO_WM_UNIT_ID" val="diagram160659_4*l_i*1_3"/>
  <p:tag name="KSO_WM_UNIT_CLEAR" val="1"/>
  <p:tag name="KSO_WM_UNIT_LAYERLEVEL" val="1_1"/>
  <p:tag name="KSO_WM_BEAUTIFY_FLAG" val="#wm#"/>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160659"/>
  <p:tag name="KSO_WM_UNIT_TYPE" val="l_h_f"/>
  <p:tag name="KSO_WM_UNIT_INDEX" val="1_3_1"/>
  <p:tag name="KSO_WM_UNIT_ID" val="diagram160659_4*l_h_f*1_3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52.xml><?xml version="1.0" encoding="utf-8"?>
<p:tagLst xmlns:p="http://schemas.openxmlformats.org/presentationml/2006/main">
  <p:tag name="KSO_WM_TAG_VERSION" val="1.0"/>
  <p:tag name="KSO_WM_BEAUTIFY_FLAG" val="#wm#"/>
  <p:tag name="KSO_WM_UNIT_TYPE" val="i"/>
  <p:tag name="KSO_WM_UNIT_ID" val="diagram160659_4*i*15"/>
  <p:tag name="KSO_WM_TEMPLATE_CATEGORY" val="diagram"/>
  <p:tag name="KSO_WM_TEMPLATE_INDEX" val="160659"/>
  <p:tag name="KSO_WM_UNIT_INDEX" val="15"/>
</p:tagLst>
</file>

<file path=ppt/tags/tag53.xml><?xml version="1.0" encoding="utf-8"?>
<p:tagLst xmlns:p="http://schemas.openxmlformats.org/presentationml/2006/main">
  <p:tag name="KSO_WM_TEMPLATE_CATEGORY" val="diagram"/>
  <p:tag name="KSO_WM_TEMPLATE_INDEX" val="160659"/>
  <p:tag name="KSO_WM_UNIT_TYPE" val="l_i"/>
  <p:tag name="KSO_WM_UNIT_INDEX" val="1_4"/>
  <p:tag name="KSO_WM_UNIT_ID" val="diagram160659_4*l_i*1_4"/>
  <p:tag name="KSO_WM_UNIT_CLEAR" val="1"/>
  <p:tag name="KSO_WM_UNIT_LAYERLEVEL" val="1_1"/>
  <p:tag name="KSO_WM_BEAUTIFY_FLAG" val="#wm#"/>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160659"/>
  <p:tag name="KSO_WM_UNIT_TYPE" val="l_h_f"/>
  <p:tag name="KSO_WM_UNIT_INDEX" val="1_4_1"/>
  <p:tag name="KSO_WM_UNIT_ID" val="diagram160659_4*l_h_f*1_4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55.xml><?xml version="1.0" encoding="utf-8"?>
<p:tagLst xmlns:p="http://schemas.openxmlformats.org/presentationml/2006/main">
  <p:tag name="KSO_WM_SLIDE_ITEM_CNT" val="4"/>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KSO_WM_TAG_VERSION" val="1.0"/>
  <p:tag name="KSO_WM_BEAUTIFY_FLAG" val="#wm#"/>
  <p:tag name="KSO_WM_UNIT_TYPE" val="i"/>
  <p:tag name="KSO_WM_UNIT_ID" val="diagram160256_5*i*0"/>
  <p:tag name="KSO_WM_TEMPLATE_CATEGORY" val="diagram"/>
  <p:tag name="KSO_WM_TEMPLATE_INDEX" val="160256"/>
  <p:tag name="KSO_WM_UNIT_INDEX" val="0"/>
</p:tagLst>
</file>

<file path=ppt/tags/tag59.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1"/>
  <p:tag name="KSO_WM_UNIT_ID" val="263*l_i*1_1"/>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2"/>
  <p:tag name="KSO_WM_UNIT_ID" val="263*l_i*1_2"/>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1.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1_1"/>
  <p:tag name="KSO_WM_UNIT_ID" val="263*l_h_f*1_1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62.xml><?xml version="1.0" encoding="utf-8"?>
<p:tagLst xmlns:p="http://schemas.openxmlformats.org/presentationml/2006/main">
  <p:tag name="KSO_WM_TAG_VERSION" val="1.0"/>
  <p:tag name="KSO_WM_BEAUTIFY_FLAG" val="#wm#"/>
  <p:tag name="KSO_WM_UNIT_TYPE" val="i"/>
  <p:tag name="KSO_WM_UNIT_ID" val="diagram160256_5*i*7"/>
  <p:tag name="KSO_WM_TEMPLATE_CATEGORY" val="diagram"/>
  <p:tag name="KSO_WM_TEMPLATE_INDEX" val="160256"/>
  <p:tag name="KSO_WM_UNIT_INDEX" val="7"/>
</p:tagLst>
</file>

<file path=ppt/tags/tag63.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3"/>
  <p:tag name="KSO_WM_UNIT_ID" val="263*l_i*1_3"/>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4"/>
  <p:tag name="KSO_WM_UNIT_ID" val="263*l_i*1_4"/>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5.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2_1"/>
  <p:tag name="KSO_WM_UNIT_ID" val="263*l_h_f*1_2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66.xml><?xml version="1.0" encoding="utf-8"?>
<p:tagLst xmlns:p="http://schemas.openxmlformats.org/presentationml/2006/main">
  <p:tag name="KSO_WM_TAG_VERSION" val="1.0"/>
  <p:tag name="KSO_WM_BEAUTIFY_FLAG" val="#wm#"/>
  <p:tag name="KSO_WM_UNIT_TYPE" val="i"/>
  <p:tag name="KSO_WM_UNIT_ID" val="diagram160256_5*i*14"/>
  <p:tag name="KSO_WM_TEMPLATE_CATEGORY" val="diagram"/>
  <p:tag name="KSO_WM_TEMPLATE_INDEX" val="160256"/>
  <p:tag name="KSO_WM_UNIT_INDEX" val="14"/>
</p:tagLst>
</file>

<file path=ppt/tags/tag67.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5"/>
  <p:tag name="KSO_WM_UNIT_ID" val="263*l_i*1_5"/>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6"/>
  <p:tag name="KSO_WM_UNIT_ID" val="263*l_i*1_6"/>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9.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3_1"/>
  <p:tag name="KSO_WM_UNIT_ID" val="263*l_h_f*1_3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AG_VERSION" val="1.0"/>
  <p:tag name="KSO_WM_BEAUTIFY_FLAG" val="#wm#"/>
  <p:tag name="KSO_WM_UNIT_TYPE" val="i"/>
  <p:tag name="KSO_WM_UNIT_ID" val="diagram160256_5*i*21"/>
  <p:tag name="KSO_WM_TEMPLATE_CATEGORY" val="diagram"/>
  <p:tag name="KSO_WM_TEMPLATE_INDEX" val="160256"/>
  <p:tag name="KSO_WM_UNIT_INDEX" val="21"/>
</p:tagLst>
</file>

<file path=ppt/tags/tag71.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7"/>
  <p:tag name="KSO_WM_UNIT_ID" val="263*l_i*1_7"/>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8"/>
  <p:tag name="KSO_WM_UNIT_ID" val="263*l_i*1_8"/>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73.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4_1"/>
  <p:tag name="KSO_WM_UNIT_ID" val="263*l_h_f*1_4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4.xml><?xml version="1.0" encoding="utf-8"?>
<p:tagLst xmlns:p="http://schemas.openxmlformats.org/presentationml/2006/main">
  <p:tag name="KSO_WM_TAG_VERSION" val="1.0"/>
  <p:tag name="KSO_WM_BEAUTIFY_FLAG" val="#wm#"/>
  <p:tag name="KSO_WM_UNIT_TYPE" val="i"/>
  <p:tag name="KSO_WM_UNIT_ID" val="diagram160256_5*i*28"/>
  <p:tag name="KSO_WM_TEMPLATE_CATEGORY" val="diagram"/>
  <p:tag name="KSO_WM_TEMPLATE_INDEX" val="160256"/>
  <p:tag name="KSO_WM_UNIT_INDEX" val="28"/>
</p:tagLst>
</file>

<file path=ppt/tags/tag75.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9"/>
  <p:tag name="KSO_WM_UNIT_ID" val="263*l_i*1_9"/>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10"/>
  <p:tag name="KSO_WM_UNIT_ID" val="263*l_i*1_10"/>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77.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5_1"/>
  <p:tag name="KSO_WM_UNIT_ID" val="263*l_h_f*1_5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8.xml><?xml version="1.0" encoding="utf-8"?>
<p:tagLst xmlns:p="http://schemas.openxmlformats.org/presentationml/2006/main">
  <p:tag name="KSO_WM_SLIDE_ITEM_CNT" val="5"/>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KSO_WM_SLIDE_ITEM_CNT" val="5"/>
</p:tagLst>
</file>

<file path=ppt/tags/tag82.xml><?xml version="1.0" encoding="utf-8"?>
<p:tagLst xmlns:p="http://schemas.openxmlformats.org/presentationml/2006/main">
  <p:tag name="PA" val="v4.1.3"/>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KSO_WM_SLIDE_ITEM_CNT" val="5"/>
</p:tagLst>
</file>

<file path=ppt/tags/tag85.xml><?xml version="1.0" encoding="utf-8"?>
<p:tagLst xmlns:p="http://schemas.openxmlformats.org/presentationml/2006/main">
  <p:tag name="PA" val="v4.1.3"/>
</p:tagLst>
</file>

<file path=ppt/tags/tag86.xml><?xml version="1.0" encoding="utf-8"?>
<p:tagLst xmlns:p="http://schemas.openxmlformats.org/presentationml/2006/main">
  <p:tag name="PA" val="v4.1.3"/>
</p:tagLst>
</file>

<file path=ppt/tags/tag87.xml><?xml version="1.0" encoding="utf-8"?>
<p:tagLst xmlns:p="http://schemas.openxmlformats.org/presentationml/2006/main">
  <p:tag name="KSO_WM_SLIDE_ITEM_CNT" val="5"/>
</p:tagLst>
</file>

<file path=ppt/tags/tag88.xml><?xml version="1.0" encoding="utf-8"?>
<p:tagLst xmlns:p="http://schemas.openxmlformats.org/presentationml/2006/main">
  <p:tag name="PA" val="v4.1.3"/>
</p:tagLst>
</file>

<file path=ppt/tags/tag89.xml><?xml version="1.0" encoding="utf-8"?>
<p:tagLst xmlns:p="http://schemas.openxmlformats.org/presentationml/2006/main">
  <p:tag name="PA" val="v4.1.3"/>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SLIDE_ITEM_CNT" val="3"/>
</p:tagLst>
</file>

<file path=ppt/tags/tag91.xml><?xml version="1.0" encoding="utf-8"?>
<p:tagLst xmlns:p="http://schemas.openxmlformats.org/presentationml/2006/main">
  <p:tag name="PA" val="v4.1.3"/>
</p:tagLst>
</file>

<file path=ppt/tags/tag92.xml><?xml version="1.0" encoding="utf-8"?>
<p:tagLst xmlns:p="http://schemas.openxmlformats.org/presentationml/2006/main">
  <p:tag name="PA" val="v4.1.3"/>
</p:tagLst>
</file>

<file path=ppt/tags/tag93.xml><?xml version="1.0" encoding="utf-8"?>
<p:tagLst xmlns:p="http://schemas.openxmlformats.org/presentationml/2006/main">
  <p:tag name="KSO_WM_SLIDE_ITEM_CNT" val="3"/>
</p:tagLst>
</file>

<file path=ppt/tags/tag94.xml><?xml version="1.0" encoding="utf-8"?>
<p:tagLst xmlns:p="http://schemas.openxmlformats.org/presentationml/2006/main">
  <p:tag name="PA" val="v4.1.3"/>
</p:tagLst>
</file>

<file path=ppt/tags/tag95.xml><?xml version="1.0" encoding="utf-8"?>
<p:tagLst xmlns:p="http://schemas.openxmlformats.org/presentationml/2006/main">
  <p:tag name="PA" val="v4.1.3"/>
</p:tagLst>
</file>

<file path=ppt/tags/tag96.xml><?xml version="1.0" encoding="utf-8"?>
<p:tagLst xmlns:p="http://schemas.openxmlformats.org/presentationml/2006/main">
  <p:tag name="KSO_WM_TAG_VERSION" val="1.0"/>
  <p:tag name="KSO_WM_BEAUTIFY_FLAG" val="#wm#"/>
  <p:tag name="KSO_WM_UNIT_ID" val="diagram291_2*l_i*1_1"/>
  <p:tag name="KSO_WM_TEMPLATE_CATEGORY" val="diagram"/>
  <p:tag name="KSO_WM_TEMPLATE_INDEX" val="160291"/>
  <p:tag name="KSO_WM_UNIT_TYPE" val="l_i"/>
  <p:tag name="KSO_WM_UNIT_INDEX" val="1_1"/>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97.xml><?xml version="1.0" encoding="utf-8"?>
<p:tagLst xmlns:p="http://schemas.openxmlformats.org/presentationml/2006/main">
  <p:tag name="KSO_WM_TAG_VERSION" val="1.0"/>
  <p:tag name="KSO_WM_BEAUTIFY_FLAG" val="#wm#"/>
  <p:tag name="KSO_WM_UNIT_ID" val="diagram291_2*l_h_f*1_1_1"/>
  <p:tag name="KSO_WM_TEMPLATE_CATEGORY" val="diagram"/>
  <p:tag name="KSO_WM_TEMPLATE_INDEX" val="160291"/>
  <p:tag name="KSO_WM_UNIT_TYPE" val="l_h_f"/>
  <p:tag name="KSO_WM_UNIT_INDEX" val="1_1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5"/>
  <p:tag name="KSO_WM_UNIT_TEXT_FILL_TYPE" val="1"/>
  <p:tag name="KSO_WM_UNIT_USESOURCEFORMAT_APPLY" val="0"/>
</p:tagLst>
</file>

<file path=ppt/tags/tag98.xml><?xml version="1.0" encoding="utf-8"?>
<p:tagLst xmlns:p="http://schemas.openxmlformats.org/presentationml/2006/main">
  <p:tag name="KSO_WM_TAG_VERSION" val="1.0"/>
  <p:tag name="KSO_WM_BEAUTIFY_FLAG" val="#wm#"/>
  <p:tag name="KSO_WM_UNIT_ID" val="diagram291_2*l_i*1_2"/>
  <p:tag name="KSO_WM_TEMPLATE_CATEGORY" val="diagram"/>
  <p:tag name="KSO_WM_TEMPLATE_INDEX" val="160291"/>
  <p:tag name="KSO_WM_UNIT_TYPE" val="l_i"/>
  <p:tag name="KSO_WM_UNIT_INDEX" val="1_2"/>
  <p:tag name="KSO_WM_UNIT_CLEAR" val="1"/>
  <p:tag name="KSO_WM_UNIT_LAYERLEVEL" val="1_1"/>
  <p:tag name="KSO_WM_DIAGRAM_GROUP_CODE" val="l1-1"/>
  <p:tag name="KSO_WM_UNIT_FILL_FORE_SCHEMECOLOR_INDEX" val="6"/>
  <p:tag name="KSO_WM_UNIT_FILL_TYPE" val="1"/>
  <p:tag name="KSO_WM_UNIT_USESOURCEFORMAT_APPLY" val="0"/>
</p:tagLst>
</file>

<file path=ppt/tags/tag99.xml><?xml version="1.0" encoding="utf-8"?>
<p:tagLst xmlns:p="http://schemas.openxmlformats.org/presentationml/2006/main">
  <p:tag name="KSO_WM_TAG_VERSION" val="1.0"/>
  <p:tag name="KSO_WM_BEAUTIFY_FLAG" val="#wm#"/>
  <p:tag name="KSO_WM_UNIT_ID" val="diagram291_2*l_h_f*1_2_1"/>
  <p:tag name="KSO_WM_TEMPLATE_CATEGORY" val="diagram"/>
  <p:tag name="KSO_WM_TEMPLATE_INDEX" val="160291"/>
  <p:tag name="KSO_WM_UNIT_TYPE" val="l_h_f"/>
  <p:tag name="KSO_WM_UNIT_INDEX" val="1_2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6"/>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4521</Words>
  <Application>WPS 演示</Application>
  <PresentationFormat>宽屏</PresentationFormat>
  <Paragraphs>540</Paragraphs>
  <Slides>38</Slides>
  <Notes>7</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4</vt:i4>
      </vt:variant>
      <vt:variant>
        <vt:lpstr>幻灯片标题</vt:lpstr>
      </vt:variant>
      <vt:variant>
        <vt:i4>38</vt:i4>
      </vt:variant>
    </vt:vector>
  </HeadingPairs>
  <TitlesOfParts>
    <vt:vector size="60" baseType="lpstr">
      <vt:lpstr>Arial</vt:lpstr>
      <vt:lpstr>宋体</vt:lpstr>
      <vt:lpstr>Wingdings</vt:lpstr>
      <vt:lpstr>Calibri</vt:lpstr>
      <vt:lpstr>等线</vt:lpstr>
      <vt:lpstr>微软雅黑</vt:lpstr>
      <vt:lpstr>Yu Gothic UI Light</vt:lpstr>
      <vt:lpstr>Times New Roman</vt:lpstr>
      <vt:lpstr>Impact</vt:lpstr>
      <vt:lpstr>Arial Unicode MS</vt:lpstr>
      <vt:lpstr>Lato</vt:lpstr>
      <vt:lpstr>Calibri</vt:lpstr>
      <vt:lpstr>Helvetica Neue Medium</vt:lpstr>
      <vt:lpstr>Roboto condensed</vt:lpstr>
      <vt:lpstr>Segoe Print</vt:lpstr>
      <vt:lpstr>等线 Light</vt:lpstr>
      <vt:lpstr>Office 主题​​</vt:lpstr>
      <vt:lpstr>1_Office 主题​​</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5058</cp:revision>
  <dcterms:created xsi:type="dcterms:W3CDTF">2016-08-30T15:34:00Z</dcterms:created>
  <dcterms:modified xsi:type="dcterms:W3CDTF">2019-04-25T11:58:59Z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